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310" r:id="rId2"/>
    <p:sldId id="311" r:id="rId3"/>
    <p:sldId id="312" r:id="rId4"/>
    <p:sldId id="313" r:id="rId5"/>
    <p:sldId id="314" r:id="rId6"/>
    <p:sldId id="315" r:id="rId7"/>
    <p:sldId id="316" r:id="rId8"/>
    <p:sldId id="309" r:id="rId9"/>
    <p:sldId id="329" r:id="rId10"/>
    <p:sldId id="317" r:id="rId11"/>
    <p:sldId id="331" r:id="rId12"/>
    <p:sldId id="318" r:id="rId13"/>
    <p:sldId id="319" r:id="rId14"/>
    <p:sldId id="320" r:id="rId15"/>
    <p:sldId id="321" r:id="rId16"/>
    <p:sldId id="322" r:id="rId17"/>
    <p:sldId id="323" r:id="rId18"/>
    <p:sldId id="324" r:id="rId19"/>
    <p:sldId id="325" r:id="rId20"/>
    <p:sldId id="326" r:id="rId21"/>
    <p:sldId id="327" r:id="rId22"/>
    <p:sldId id="328" r:id="rId23"/>
    <p:sldId id="299" r:id="rId24"/>
    <p:sldId id="300" r:id="rId25"/>
    <p:sldId id="301" r:id="rId26"/>
    <p:sldId id="302" r:id="rId27"/>
    <p:sldId id="303" r:id="rId28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CC"/>
    <a:srgbClr val="6699FF"/>
    <a:srgbClr val="0000CC"/>
    <a:srgbClr val="000000"/>
    <a:srgbClr val="CCCC00"/>
    <a:srgbClr val="3366FF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672" autoAdjust="0"/>
    <p:restoredTop sz="94693" autoAdjust="0"/>
  </p:normalViewPr>
  <p:slideViewPr>
    <p:cSldViewPr>
      <p:cViewPr>
        <p:scale>
          <a:sx n="66" d="100"/>
          <a:sy n="66" d="100"/>
        </p:scale>
        <p:origin x="-72" y="-180"/>
      </p:cViewPr>
      <p:guideLst>
        <p:guide orient="horz" pos="2171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8523FC3-D823-4265-8310-C46CD9B50B69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4B5AFFC-7C2C-420D-97FF-CB0CC99C3482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8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8"/>
            <a:ext cx="8070573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9B55E2-440D-491F-85FC-115A40AB5BDC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241770-5B3B-4111-B059-F031F83EA0D1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834D8C8-002F-494F-B2FD-64F26DAB6FFC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38"/>
            <a:ext cx="105156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3"/>
            <a:ext cx="105156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89DB64D-9A49-4797-9F14-6A5FA59D9C3A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5376672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5728" y="1600200"/>
            <a:ext cx="5376672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E46F87-5221-411F-B344-5BBDC15B50E4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FB61F3A-0369-42DE-ADD8-548FD390F5D4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154A284-741C-4716-9A09-1A9610165DAC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952515-661A-4B43-9197-4641C212E3AD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A22F8A-4A35-452A-99C2-7B3E8633FC00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E4FCB36-0803-4B13-ACB1-A16E62F9C415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10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1025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/>
          <a:p>
            <a:pPr lvl="0"/>
            <a:r>
              <a:t>Click to edit Master title style</a:t>
            </a:r>
          </a:p>
        </p:txBody>
      </p:sp>
      <p:sp>
        <p:nvSpPr>
          <p:cNvPr id="1027" name="Text Placeholder 1026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10972800" cy="4525963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8" name="Date Placeholder 1027"/>
          <p:cNvSpPr>
            <a:spLocks noGrp="1"/>
          </p:cNvSpPr>
          <p:nvPr>
            <p:ph type="dt" sz="half" idx="2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Footer Placeholder 1028"/>
          <p:cNvSpPr>
            <a:spLocks noGrp="1"/>
          </p:cNvSpPr>
          <p:nvPr>
            <p:ph type="ftr" sz="quarter" idx="3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Slide Number Placeholder 1029"/>
          <p:cNvSpPr>
            <a:spLocks noGrp="1"/>
          </p:cNvSpPr>
          <p:nvPr>
            <p:ph type="sldNum" sz="quarter" idx="4"/>
          </p:nvPr>
        </p:nvSpPr>
        <p:spPr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>
              <a:defRPr/>
            </a:pPr>
            <a:fld id="{3B241770-5B3B-4111-B059-F031F83EA0D1}" type="slidenum">
              <a:rPr lang="en-US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jpeg"/><Relationship Id="rId3" Type="http://schemas.openxmlformats.org/officeDocument/2006/relationships/image" Target="../media/image8.jpeg"/><Relationship Id="rId7" Type="http://schemas.openxmlformats.org/officeDocument/2006/relationships/image" Target="../media/image1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jpeg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jpe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e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3" Type="http://schemas.openxmlformats.org/officeDocument/2006/relationships/image" Target="../media/image14.wmf"/><Relationship Id="rId7" Type="http://schemas.openxmlformats.org/officeDocument/2006/relationships/image" Target="../media/image8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jpeg"/><Relationship Id="rId5" Type="http://schemas.openxmlformats.org/officeDocument/2006/relationships/image" Target="../media/image12.jpeg"/><Relationship Id="rId4" Type="http://schemas.openxmlformats.org/officeDocument/2006/relationships/image" Target="../media/image11.jpeg"/><Relationship Id="rId9" Type="http://schemas.openxmlformats.org/officeDocument/2006/relationships/image" Target="../media/image10.jpeg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jpeg"/><Relationship Id="rId5" Type="http://schemas.openxmlformats.org/officeDocument/2006/relationships/image" Target="../media/image17.jpeg"/><Relationship Id="rId4" Type="http://schemas.openxmlformats.org/officeDocument/2006/relationships/image" Target="../media/image16.jpe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eg"/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jpeg"/><Relationship Id="rId3" Type="http://schemas.openxmlformats.org/officeDocument/2006/relationships/image" Target="../media/image8.jpeg"/><Relationship Id="rId7" Type="http://schemas.openxmlformats.org/officeDocument/2006/relationships/image" Target="../media/image1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jpeg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jpeg"/><Relationship Id="rId3" Type="http://schemas.openxmlformats.org/officeDocument/2006/relationships/image" Target="../media/image8.jpeg"/><Relationship Id="rId7" Type="http://schemas.openxmlformats.org/officeDocument/2006/relationships/image" Target="../media/image1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jpeg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2" name="Rectangle 4"/>
          <p:cNvSpPr>
            <a:spLocks noChangeArrowheads="1"/>
          </p:cNvSpPr>
          <p:nvPr/>
        </p:nvSpPr>
        <p:spPr bwMode="auto">
          <a:xfrm>
            <a:off x="990600" y="1295400"/>
            <a:ext cx="2299970" cy="46037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3333CC"/>
                </a:solidFill>
                <a:latin typeface="Arial" panose="020B0604020202020204" pitchFamily="34" charset="0"/>
              </a:rPr>
              <a:t>Kiểm tra bài cũ:</a:t>
            </a:r>
          </a:p>
        </p:txBody>
      </p:sp>
      <p:sp>
        <p:nvSpPr>
          <p:cNvPr id="2055" name="Rectangle 11"/>
          <p:cNvSpPr>
            <a:spLocks noChangeArrowheads="1"/>
          </p:cNvSpPr>
          <p:nvPr/>
        </p:nvSpPr>
        <p:spPr bwMode="auto">
          <a:xfrm>
            <a:off x="4114800" y="762000"/>
            <a:ext cx="1381760" cy="39878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000" u="sng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Kể chuyện</a:t>
            </a:r>
          </a:p>
        </p:txBody>
      </p:sp>
      <p:sp>
        <p:nvSpPr>
          <p:cNvPr id="109581" name="Text Box 13"/>
          <p:cNvSpPr txBox="1">
            <a:spLocks noChangeArrowheads="1"/>
          </p:cNvSpPr>
          <p:nvPr/>
        </p:nvSpPr>
        <p:spPr bwMode="auto">
          <a:xfrm>
            <a:off x="990600" y="2133600"/>
            <a:ext cx="6858000" cy="82994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3333CC"/>
                </a:solidFill>
                <a:latin typeface="Arial" panose="020B0604020202020204" pitchFamily="34" charset="0"/>
              </a:rPr>
              <a:t>Em hãy kể chuyện về một ước mơ đẹp của em hoặc của bạn bè, người thân?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95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095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95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9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0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958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9581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95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9572" grpId="0"/>
      <p:bldP spid="109581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70" name="Rectangle 9"/>
          <p:cNvSpPr>
            <a:spLocks noChangeArrowheads="1"/>
          </p:cNvSpPr>
          <p:nvPr/>
        </p:nvSpPr>
        <p:spPr bwMode="auto">
          <a:xfrm>
            <a:off x="5715000" y="533400"/>
            <a:ext cx="1381760" cy="39878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000" u="sng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Kể chuyện</a:t>
            </a:r>
          </a:p>
        </p:txBody>
      </p:sp>
      <p:sp>
        <p:nvSpPr>
          <p:cNvPr id="11271" name="Rectangle 10"/>
          <p:cNvSpPr>
            <a:spLocks noChangeArrowheads="1"/>
          </p:cNvSpPr>
          <p:nvPr/>
        </p:nvSpPr>
        <p:spPr bwMode="auto">
          <a:xfrm>
            <a:off x="5334000" y="990600"/>
            <a:ext cx="2072640" cy="39878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00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Bàn chân kì diệu</a:t>
            </a:r>
          </a:p>
        </p:txBody>
      </p:sp>
      <p:sp>
        <p:nvSpPr>
          <p:cNvPr id="117771" name="Rectangle 11"/>
          <p:cNvSpPr>
            <a:spLocks noChangeArrowheads="1"/>
          </p:cNvSpPr>
          <p:nvPr/>
        </p:nvSpPr>
        <p:spPr bwMode="auto">
          <a:xfrm>
            <a:off x="2057400" y="2438400"/>
            <a:ext cx="8001000" cy="1383665"/>
          </a:xfrm>
          <a:prstGeom prst="rect">
            <a:avLst/>
          </a:prstGeom>
          <a:solidFill>
            <a:srgbClr val="FF0066"/>
          </a:solidFill>
          <a:ln w="76200">
            <a:solidFill>
              <a:schemeClr val="tx1"/>
            </a:solidFill>
            <a:miter lim="800000"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>
                <a:latin typeface="Arial" panose="020B0604020202020204" pitchFamily="34" charset="0"/>
                <a:cs typeface="Arial" panose="020B0604020202020204" pitchFamily="34" charset="0"/>
              </a:rPr>
              <a:t>Học sinh suy nghĩ, tập kể chuyện; Tìm hiểu</a:t>
            </a:r>
            <a:r>
              <a:rPr lang="en-US" sz="2800">
                <a:latin typeface="Arial" panose="020B0604020202020204" pitchFamily="34" charset="0"/>
              </a:rPr>
              <a:t> ý nghĩa câu chuyện. Qua câu chuyện em học được điều gì ở Nguyễn Ngọc Ký?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1000"/>
                                        <p:tgtEl>
                                          <p:spTgt spid="1177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7771" grpId="0" bldLvl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Rectangle 6"/>
          <p:cNvSpPr>
            <a:spLocks noChangeArrowheads="1"/>
          </p:cNvSpPr>
          <p:nvPr/>
        </p:nvSpPr>
        <p:spPr bwMode="auto">
          <a:xfrm>
            <a:off x="6019800" y="304800"/>
            <a:ext cx="1381760" cy="39878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000" u="sng">
                <a:latin typeface="Arial" panose="020B0604020202020204" pitchFamily="34" charset="0"/>
                <a:cs typeface="Arial" panose="020B0604020202020204" pitchFamily="34" charset="0"/>
              </a:rPr>
              <a:t>Kể chuyện</a:t>
            </a:r>
          </a:p>
        </p:txBody>
      </p:sp>
      <p:sp>
        <p:nvSpPr>
          <p:cNvPr id="12293" name="Rectangle 8"/>
          <p:cNvSpPr>
            <a:spLocks noChangeArrowheads="1"/>
          </p:cNvSpPr>
          <p:nvPr/>
        </p:nvSpPr>
        <p:spPr bwMode="auto">
          <a:xfrm>
            <a:off x="5638800" y="609600"/>
            <a:ext cx="2072640" cy="39878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000">
                <a:latin typeface="Arial" panose="020B0604020202020204" pitchFamily="34" charset="0"/>
                <a:cs typeface="Arial" panose="020B0604020202020204" pitchFamily="34" charset="0"/>
              </a:rPr>
              <a:t>Bàn chân kì diệu</a:t>
            </a:r>
          </a:p>
        </p:txBody>
      </p:sp>
      <p:pic>
        <p:nvPicPr>
          <p:cNvPr id="231433" name="Picture 9" descr="Ke chuyen Ban chan ki dieu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676400" y="990600"/>
            <a:ext cx="2590800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1434" name="Rectangle 10"/>
          <p:cNvSpPr>
            <a:spLocks noChangeArrowheads="1"/>
          </p:cNvSpPr>
          <p:nvPr/>
        </p:nvSpPr>
        <p:spPr bwMode="auto">
          <a:xfrm>
            <a:off x="1828800" y="3124200"/>
            <a:ext cx="2362200" cy="64516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b="1">
                <a:latin typeface="Arial" panose="020B0604020202020204" pitchFamily="34" charset="0"/>
                <a:cs typeface="Arial" panose="020B0604020202020204" pitchFamily="34" charset="0"/>
              </a:rPr>
              <a:t>Ký đến lớp xin cô  giáo cho học.</a:t>
            </a:r>
          </a:p>
        </p:txBody>
      </p:sp>
      <p:pic>
        <p:nvPicPr>
          <p:cNvPr id="231435" name="Picture 11" descr="Ke chuyen Ban chan ki dieu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572000" y="990600"/>
            <a:ext cx="3048000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1436" name="Rectangle 12"/>
          <p:cNvSpPr>
            <a:spLocks noChangeArrowheads="1"/>
          </p:cNvSpPr>
          <p:nvPr/>
        </p:nvSpPr>
        <p:spPr bwMode="auto">
          <a:xfrm>
            <a:off x="4572000" y="3124200"/>
            <a:ext cx="3200400" cy="64516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b="1">
                <a:latin typeface="Arial" panose="020B0604020202020204" pitchFamily="34" charset="0"/>
                <a:cs typeface="Arial" panose="020B0604020202020204" pitchFamily="34" charset="0"/>
              </a:rPr>
              <a:t>Cô giáo không dám nhận em vào học.</a:t>
            </a:r>
          </a:p>
        </p:txBody>
      </p:sp>
      <p:pic>
        <p:nvPicPr>
          <p:cNvPr id="231437" name="Picture 13" descr="Ke chuyen Ban chan ki dieu3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848600" y="990600"/>
            <a:ext cx="2667000" cy="2136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1438" name="Rectangle 14"/>
          <p:cNvSpPr>
            <a:spLocks noChangeArrowheads="1"/>
          </p:cNvSpPr>
          <p:nvPr/>
        </p:nvSpPr>
        <p:spPr bwMode="auto">
          <a:xfrm>
            <a:off x="7848600" y="3124200"/>
            <a:ext cx="2819400" cy="92202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b="1">
                <a:latin typeface="Arial" panose="020B0604020202020204" pitchFamily="34" charset="0"/>
                <a:cs typeface="Arial" panose="020B0604020202020204" pitchFamily="34" charset="0"/>
              </a:rPr>
              <a:t>Cô giáo ngạc nhiên và cảm động khi thấy Ký tập viết bằng chân.</a:t>
            </a:r>
          </a:p>
        </p:txBody>
      </p:sp>
      <p:pic>
        <p:nvPicPr>
          <p:cNvPr id="231439" name="Picture 15" descr="Ke chuyen Ban chan ki dieu 4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676400" y="3886200"/>
            <a:ext cx="2667000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1440" name="Rectangle 16"/>
          <p:cNvSpPr>
            <a:spLocks noChangeArrowheads="1"/>
          </p:cNvSpPr>
          <p:nvPr/>
        </p:nvSpPr>
        <p:spPr bwMode="auto">
          <a:xfrm>
            <a:off x="1524000" y="6096000"/>
            <a:ext cx="2895600" cy="3683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>
                <a:latin typeface="Arial" panose="020B0604020202020204" pitchFamily="34" charset="0"/>
                <a:cs typeface="Arial" panose="020B0604020202020204" pitchFamily="34" charset="0"/>
              </a:rPr>
              <a:t>Ký được nhận vào học.</a:t>
            </a:r>
          </a:p>
        </p:txBody>
      </p:sp>
      <p:pic>
        <p:nvPicPr>
          <p:cNvPr id="231441" name="Picture 17" descr="Ke chuyen Ban chan ki dieu5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4648200" y="3886200"/>
            <a:ext cx="3048000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1442" name="Rectangle 18"/>
          <p:cNvSpPr>
            <a:spLocks noChangeArrowheads="1"/>
          </p:cNvSpPr>
          <p:nvPr/>
        </p:nvSpPr>
        <p:spPr bwMode="auto">
          <a:xfrm>
            <a:off x="4572000" y="5942013"/>
            <a:ext cx="3352800" cy="92202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b="1">
                <a:latin typeface="Arial" panose="020B0604020202020204" pitchFamily="34" charset="0"/>
                <a:cs typeface="Arial" panose="020B0604020202020204" pitchFamily="34" charset="0"/>
              </a:rPr>
              <a:t>Cô giáo và các bạn lúc nào cũng tận tình chăm sóc, giúp đỡ Ký.</a:t>
            </a:r>
          </a:p>
        </p:txBody>
      </p:sp>
      <p:pic>
        <p:nvPicPr>
          <p:cNvPr id="231443" name="Picture 19" descr="Ke chuyen Ban chan ki dieu 6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8001000" y="4038600"/>
            <a:ext cx="2514600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1444" name="Rectangle 20"/>
          <p:cNvSpPr>
            <a:spLocks noChangeArrowheads="1"/>
          </p:cNvSpPr>
          <p:nvPr/>
        </p:nvSpPr>
        <p:spPr bwMode="auto">
          <a:xfrm>
            <a:off x="8001000" y="6019800"/>
            <a:ext cx="2819400" cy="64516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b="1">
                <a:latin typeface="Arial" panose="020B0604020202020204" pitchFamily="34" charset="0"/>
                <a:cs typeface="Arial" panose="020B0604020202020204" pitchFamily="34" charset="0"/>
              </a:rPr>
              <a:t>Ký được thưởng hai huy hiệu của Bác Hồ.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314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314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314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314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314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31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314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314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314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314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314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2314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314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314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2314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314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314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2314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314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314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2314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314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314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2314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2314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314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2314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2314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2314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2314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314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314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2314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2314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2314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2314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1434" grpId="0"/>
      <p:bldP spid="231436" grpId="0"/>
      <p:bldP spid="231438" grpId="0"/>
      <p:bldP spid="231440" grpId="0"/>
      <p:bldP spid="231442" grpId="0"/>
      <p:bldP spid="23144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8" name="Rectangle 9"/>
          <p:cNvSpPr>
            <a:spLocks noChangeArrowheads="1"/>
          </p:cNvSpPr>
          <p:nvPr/>
        </p:nvSpPr>
        <p:spPr bwMode="auto">
          <a:xfrm>
            <a:off x="5638800" y="685800"/>
            <a:ext cx="1381760" cy="39878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000" u="sng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Kể chuyện</a:t>
            </a:r>
          </a:p>
        </p:txBody>
      </p:sp>
      <p:sp>
        <p:nvSpPr>
          <p:cNvPr id="13319" name="Rectangle 10"/>
          <p:cNvSpPr>
            <a:spLocks noChangeArrowheads="1"/>
          </p:cNvSpPr>
          <p:nvPr/>
        </p:nvSpPr>
        <p:spPr bwMode="auto">
          <a:xfrm>
            <a:off x="5257800" y="1143000"/>
            <a:ext cx="2072640" cy="39878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00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Bàn chân kì diệu</a:t>
            </a:r>
          </a:p>
        </p:txBody>
      </p:sp>
      <p:sp>
        <p:nvSpPr>
          <p:cNvPr id="13320" name="Rectangle 11"/>
          <p:cNvSpPr>
            <a:spLocks noChangeArrowheads="1"/>
          </p:cNvSpPr>
          <p:nvPr/>
        </p:nvSpPr>
        <p:spPr bwMode="auto">
          <a:xfrm>
            <a:off x="1905000" y="1981200"/>
            <a:ext cx="8534400" cy="52197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eaLnBrk="1" hangingPunct="1"/>
            <a:r>
              <a:rPr lang="en-US" sz="28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endParaRPr lang="vi-VN" sz="2800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8796" name="Rectangle 12"/>
          <p:cNvSpPr>
            <a:spLocks noChangeArrowheads="1"/>
          </p:cNvSpPr>
          <p:nvPr/>
        </p:nvSpPr>
        <p:spPr bwMode="auto">
          <a:xfrm>
            <a:off x="1981200" y="2209800"/>
            <a:ext cx="8305800" cy="175323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eaLnBrk="1" hangingPunct="1"/>
            <a:r>
              <a:rPr lang="en-US" sz="360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Dựa vào lời kể của cô giáo và các tranh vẽ d</a:t>
            </a:r>
            <a:r>
              <a:rPr lang="vi-VN" sz="360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ư</a:t>
            </a:r>
            <a:r>
              <a:rPr lang="en-US" sz="360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ới </a:t>
            </a:r>
            <a:r>
              <a:rPr lang="vi-VN" sz="360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</a:t>
            </a:r>
            <a:r>
              <a:rPr lang="en-US" sz="360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ây, kể lại từng </a:t>
            </a:r>
            <a:r>
              <a:rPr lang="vi-VN" sz="360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</a:t>
            </a:r>
            <a:r>
              <a:rPr lang="en-US" sz="360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oạn câu chuyện.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11879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118796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18796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1187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187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1187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187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879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2" name="Line 4"/>
          <p:cNvSpPr>
            <a:spLocks noChangeShapeType="1"/>
          </p:cNvSpPr>
          <p:nvPr/>
        </p:nvSpPr>
        <p:spPr bwMode="auto">
          <a:xfrm>
            <a:off x="8077200" y="2286000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</a:ln>
        </p:spPr>
        <p:txBody>
          <a:bodyPr/>
          <a:lstStyle/>
          <a:p>
            <a:endParaRPr lang="en-US"/>
          </a:p>
        </p:txBody>
      </p:sp>
      <p:sp>
        <p:nvSpPr>
          <p:cNvPr id="119813" name="Text Box 5"/>
          <p:cNvSpPr txBox="1">
            <a:spLocks noChangeArrowheads="1"/>
          </p:cNvSpPr>
          <p:nvPr/>
        </p:nvSpPr>
        <p:spPr bwMode="auto">
          <a:xfrm>
            <a:off x="1536700" y="4030663"/>
            <a:ext cx="98425" cy="3683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>
              <a:latin typeface="Arial" panose="020B0604020202020204" pitchFamily="34" charset="0"/>
            </a:endParaRPr>
          </a:p>
        </p:txBody>
      </p:sp>
      <p:sp>
        <p:nvSpPr>
          <p:cNvPr id="14342" name="Rectangle 9"/>
          <p:cNvSpPr>
            <a:spLocks noChangeArrowheads="1"/>
          </p:cNvSpPr>
          <p:nvPr/>
        </p:nvSpPr>
        <p:spPr bwMode="auto">
          <a:xfrm>
            <a:off x="5791200" y="533400"/>
            <a:ext cx="1381760" cy="39878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000" u="sng">
                <a:latin typeface="Arial" panose="020B0604020202020204" pitchFamily="34" charset="0"/>
                <a:cs typeface="Arial" panose="020B0604020202020204" pitchFamily="34" charset="0"/>
              </a:rPr>
              <a:t>Kể chuyện</a:t>
            </a:r>
          </a:p>
        </p:txBody>
      </p:sp>
      <p:sp>
        <p:nvSpPr>
          <p:cNvPr id="14343" name="Rectangle 10"/>
          <p:cNvSpPr>
            <a:spLocks noChangeArrowheads="1"/>
          </p:cNvSpPr>
          <p:nvPr/>
        </p:nvSpPr>
        <p:spPr bwMode="auto">
          <a:xfrm>
            <a:off x="5410200" y="914400"/>
            <a:ext cx="2072640" cy="39878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000">
                <a:latin typeface="Arial" panose="020B0604020202020204" pitchFamily="34" charset="0"/>
                <a:cs typeface="Arial" panose="020B0604020202020204" pitchFamily="34" charset="0"/>
              </a:rPr>
              <a:t>Bàn chân kì diệu</a:t>
            </a:r>
          </a:p>
        </p:txBody>
      </p:sp>
      <p:pic>
        <p:nvPicPr>
          <p:cNvPr id="119819" name="Picture 11" descr="Ke chuyen Ban chan ki dieu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828800" y="1447800"/>
            <a:ext cx="4114800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9820" name="Rectangle 12"/>
          <p:cNvSpPr>
            <a:spLocks noChangeArrowheads="1"/>
          </p:cNvSpPr>
          <p:nvPr/>
        </p:nvSpPr>
        <p:spPr bwMode="auto">
          <a:xfrm>
            <a:off x="1752600" y="5257800"/>
            <a:ext cx="4343400" cy="82994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 b="1">
                <a:latin typeface="Arial" panose="020B0604020202020204" pitchFamily="34" charset="0"/>
                <a:cs typeface="Arial" panose="020B0604020202020204" pitchFamily="34" charset="0"/>
              </a:rPr>
              <a:t>Ký đến lớp xin cô giáo cho học.</a:t>
            </a:r>
          </a:p>
        </p:txBody>
      </p:sp>
      <p:pic>
        <p:nvPicPr>
          <p:cNvPr id="119821" name="Picture 13" descr="Ke chuyen Ban chan ki dieu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324600" y="1447800"/>
            <a:ext cx="4114800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9822" name="Rectangle 14"/>
          <p:cNvSpPr>
            <a:spLocks noChangeArrowheads="1"/>
          </p:cNvSpPr>
          <p:nvPr/>
        </p:nvSpPr>
        <p:spPr bwMode="auto">
          <a:xfrm>
            <a:off x="6477000" y="5257800"/>
            <a:ext cx="3962400" cy="95313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 b="1">
                <a:latin typeface="Arial" panose="020B0604020202020204" pitchFamily="34" charset="0"/>
                <a:cs typeface="Arial" panose="020B0604020202020204" pitchFamily="34" charset="0"/>
              </a:rPr>
              <a:t>Cô giáo không dám nhận em vào học.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1198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4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0" dur="2000"/>
                                        <p:tgtEl>
                                          <p:spTgt spid="1198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3" dur="2000"/>
                                        <p:tgtEl>
                                          <p:spTgt spid="1198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6" dur="2000"/>
                                        <p:tgtEl>
                                          <p:spTgt spid="1198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9" dur="2000"/>
                                        <p:tgtEl>
                                          <p:spTgt spid="1198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2" dur="2000"/>
                                        <p:tgtEl>
                                          <p:spTgt spid="1198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9812" grpId="0" bldLvl="0" animBg="1"/>
      <p:bldP spid="119813" grpId="0"/>
      <p:bldP spid="119820" grpId="0"/>
      <p:bldP spid="11982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Rectangle 9"/>
          <p:cNvSpPr>
            <a:spLocks noChangeArrowheads="1"/>
          </p:cNvSpPr>
          <p:nvPr/>
        </p:nvSpPr>
        <p:spPr bwMode="auto">
          <a:xfrm>
            <a:off x="6019800" y="609600"/>
            <a:ext cx="1381760" cy="39878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000" u="sng">
                <a:latin typeface="Arial" panose="020B0604020202020204" pitchFamily="34" charset="0"/>
                <a:cs typeface="Arial" panose="020B0604020202020204" pitchFamily="34" charset="0"/>
              </a:rPr>
              <a:t>Kể chuyện</a:t>
            </a:r>
          </a:p>
        </p:txBody>
      </p:sp>
      <p:sp>
        <p:nvSpPr>
          <p:cNvPr id="15367" name="Rectangle 10"/>
          <p:cNvSpPr>
            <a:spLocks noChangeArrowheads="1"/>
          </p:cNvSpPr>
          <p:nvPr/>
        </p:nvSpPr>
        <p:spPr bwMode="auto">
          <a:xfrm>
            <a:off x="5562600" y="990600"/>
            <a:ext cx="2072640" cy="39878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000">
                <a:latin typeface="Arial" panose="020B0604020202020204" pitchFamily="34" charset="0"/>
                <a:cs typeface="Arial" panose="020B0604020202020204" pitchFamily="34" charset="0"/>
              </a:rPr>
              <a:t>Bàn chân kì diệu</a:t>
            </a:r>
          </a:p>
        </p:txBody>
      </p:sp>
      <p:pic>
        <p:nvPicPr>
          <p:cNvPr id="120843" name="Picture 11" descr="Ke chuyen Ban chan ki dieu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828800" y="1447800"/>
            <a:ext cx="4038600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0844" name="Rectangle 12"/>
          <p:cNvSpPr>
            <a:spLocks noChangeArrowheads="1"/>
          </p:cNvSpPr>
          <p:nvPr/>
        </p:nvSpPr>
        <p:spPr bwMode="auto">
          <a:xfrm>
            <a:off x="1752600" y="4876800"/>
            <a:ext cx="4114800" cy="119888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 b="1">
                <a:latin typeface="Arial" panose="020B0604020202020204" pitchFamily="34" charset="0"/>
                <a:cs typeface="Arial" panose="020B0604020202020204" pitchFamily="34" charset="0"/>
              </a:rPr>
              <a:t>Cô giáo ngạc nhiên và cảm động khi thấy Ký tập viết bằng chân.</a:t>
            </a:r>
          </a:p>
        </p:txBody>
      </p:sp>
      <p:pic>
        <p:nvPicPr>
          <p:cNvPr id="120845" name="Picture 13" descr="Ke chuyen Ban chan ki dieu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400800" y="1447800"/>
            <a:ext cx="4038600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0846" name="Rectangle 14"/>
          <p:cNvSpPr>
            <a:spLocks noChangeArrowheads="1"/>
          </p:cNvSpPr>
          <p:nvPr/>
        </p:nvSpPr>
        <p:spPr bwMode="auto">
          <a:xfrm>
            <a:off x="6705600" y="5105400"/>
            <a:ext cx="3582670" cy="46037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 b="1">
                <a:latin typeface="Arial" panose="020B0604020202020204" pitchFamily="34" charset="0"/>
                <a:cs typeface="Arial" panose="020B0604020202020204" pitchFamily="34" charset="0"/>
              </a:rPr>
              <a:t>Ký được nhận vào học.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1208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12084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1208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1208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08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08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800" decel="100000"/>
                                        <p:tgtEl>
                                          <p:spTgt spid="1208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800" decel="100000" fill="hold"/>
                                        <p:tgtEl>
                                          <p:spTgt spid="12084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00" decel="100000" fill="hold"/>
                                        <p:tgtEl>
                                          <p:spTgt spid="1208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1208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08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08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800" decel="100000"/>
                                        <p:tgtEl>
                                          <p:spTgt spid="1208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800" decel="100000" fill="hold"/>
                                        <p:tgtEl>
                                          <p:spTgt spid="12084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800" decel="100000" fill="hold"/>
                                        <p:tgtEl>
                                          <p:spTgt spid="1208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800" decel="100000" fill="hold"/>
                                        <p:tgtEl>
                                          <p:spTgt spid="1208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08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08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800" decel="100000"/>
                                        <p:tgtEl>
                                          <p:spTgt spid="1208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800" decel="100000" fill="hold"/>
                                        <p:tgtEl>
                                          <p:spTgt spid="12084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800" decel="100000" fill="hold"/>
                                        <p:tgtEl>
                                          <p:spTgt spid="1208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800" decel="100000" fill="hold"/>
                                        <p:tgtEl>
                                          <p:spTgt spid="1208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08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08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0844" grpId="0"/>
      <p:bldP spid="12084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Rectangle 9"/>
          <p:cNvSpPr>
            <a:spLocks noChangeArrowheads="1"/>
          </p:cNvSpPr>
          <p:nvPr/>
        </p:nvSpPr>
        <p:spPr bwMode="auto">
          <a:xfrm>
            <a:off x="5715000" y="584200"/>
            <a:ext cx="1381760" cy="39878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000" u="sng">
                <a:latin typeface="Arial" panose="020B0604020202020204" pitchFamily="34" charset="0"/>
                <a:cs typeface="Arial" panose="020B0604020202020204" pitchFamily="34" charset="0"/>
              </a:rPr>
              <a:t>Kể chuyện</a:t>
            </a:r>
          </a:p>
        </p:txBody>
      </p:sp>
      <p:sp>
        <p:nvSpPr>
          <p:cNvPr id="16391" name="Rectangle 10"/>
          <p:cNvSpPr>
            <a:spLocks noChangeArrowheads="1"/>
          </p:cNvSpPr>
          <p:nvPr/>
        </p:nvSpPr>
        <p:spPr bwMode="auto">
          <a:xfrm>
            <a:off x="5334000" y="990600"/>
            <a:ext cx="2072640" cy="39878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000">
                <a:latin typeface="Arial" panose="020B0604020202020204" pitchFamily="34" charset="0"/>
                <a:cs typeface="Arial" panose="020B0604020202020204" pitchFamily="34" charset="0"/>
              </a:rPr>
              <a:t>Bàn chân kì diệu</a:t>
            </a:r>
          </a:p>
        </p:txBody>
      </p:sp>
      <p:pic>
        <p:nvPicPr>
          <p:cNvPr id="121867" name="Picture 11" descr="Ke chuyen Ban chan ki dieu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33600" y="1752600"/>
            <a:ext cx="3733800" cy="350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1868" name="Rectangle 12"/>
          <p:cNvSpPr>
            <a:spLocks noChangeArrowheads="1"/>
          </p:cNvSpPr>
          <p:nvPr/>
        </p:nvSpPr>
        <p:spPr bwMode="auto">
          <a:xfrm>
            <a:off x="2209800" y="5334000"/>
            <a:ext cx="3657600" cy="119888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 b="1">
                <a:latin typeface="Arial" panose="020B0604020202020204" pitchFamily="34" charset="0"/>
                <a:cs typeface="Arial" panose="020B0604020202020204" pitchFamily="34" charset="0"/>
              </a:rPr>
              <a:t>Cô giáo và các bạn lúc nào cũng tận tình chăm sóc, giúp đỡ Ký.</a:t>
            </a:r>
          </a:p>
        </p:txBody>
      </p:sp>
      <p:pic>
        <p:nvPicPr>
          <p:cNvPr id="121869" name="Picture 13" descr="Ke chuyen Ban chan ki dieu 6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477000" y="1752600"/>
            <a:ext cx="3810000" cy="350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1870" name="Rectangle 14"/>
          <p:cNvSpPr>
            <a:spLocks noChangeArrowheads="1"/>
          </p:cNvSpPr>
          <p:nvPr/>
        </p:nvSpPr>
        <p:spPr bwMode="auto">
          <a:xfrm>
            <a:off x="6553200" y="5410200"/>
            <a:ext cx="4114800" cy="82994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 b="1">
                <a:latin typeface="Arial" panose="020B0604020202020204" pitchFamily="34" charset="0"/>
                <a:cs typeface="Arial" panose="020B0604020202020204" pitchFamily="34" charset="0"/>
              </a:rPr>
              <a:t>Ký được thưởng hai huy hiệu của Bác Hồ.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1218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0" dur="2000"/>
                                        <p:tgtEl>
                                          <p:spTgt spid="1218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3" dur="2000"/>
                                        <p:tgtEl>
                                          <p:spTgt spid="1218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6" dur="2000"/>
                                        <p:tgtEl>
                                          <p:spTgt spid="1218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1868" grpId="0"/>
      <p:bldP spid="121870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4" name="Rectangle 9"/>
          <p:cNvSpPr>
            <a:spLocks noChangeArrowheads="1"/>
          </p:cNvSpPr>
          <p:nvPr/>
        </p:nvSpPr>
        <p:spPr bwMode="auto">
          <a:xfrm>
            <a:off x="5562600" y="685800"/>
            <a:ext cx="1381760" cy="39878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000" u="sng">
                <a:latin typeface="Arial" panose="020B0604020202020204" pitchFamily="34" charset="0"/>
                <a:cs typeface="Arial" panose="020B0604020202020204" pitchFamily="34" charset="0"/>
              </a:rPr>
              <a:t>Kể chuyện</a:t>
            </a:r>
          </a:p>
        </p:txBody>
      </p:sp>
      <p:sp>
        <p:nvSpPr>
          <p:cNvPr id="17415" name="Rectangle 10"/>
          <p:cNvSpPr>
            <a:spLocks noChangeArrowheads="1"/>
          </p:cNvSpPr>
          <p:nvPr/>
        </p:nvSpPr>
        <p:spPr bwMode="auto">
          <a:xfrm>
            <a:off x="5257800" y="1143000"/>
            <a:ext cx="2072640" cy="39878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000">
                <a:latin typeface="Arial" panose="020B0604020202020204" pitchFamily="34" charset="0"/>
                <a:cs typeface="Arial" panose="020B0604020202020204" pitchFamily="34" charset="0"/>
              </a:rPr>
              <a:t>Bàn chân kì diệu</a:t>
            </a:r>
          </a:p>
        </p:txBody>
      </p:sp>
      <p:sp>
        <p:nvSpPr>
          <p:cNvPr id="122891" name="Rectangle 11"/>
          <p:cNvSpPr>
            <a:spLocks noChangeArrowheads="1"/>
          </p:cNvSpPr>
          <p:nvPr/>
        </p:nvSpPr>
        <p:spPr bwMode="auto">
          <a:xfrm>
            <a:off x="1981200" y="1905000"/>
            <a:ext cx="8382000" cy="224536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eaLnBrk="1" hangingPunct="1"/>
            <a:r>
              <a:rPr lang="vi-VN" sz="2800" b="1">
                <a:latin typeface="Arial" panose="020B0604020202020204" pitchFamily="34" charset="0"/>
                <a:cs typeface="Arial" panose="020B0604020202020204" pitchFamily="34" charset="0"/>
              </a:rPr>
              <a:t>Tiêu chí đánh giá:</a:t>
            </a:r>
          </a:p>
          <a:p>
            <a:pPr eaLnBrk="1" hangingPunct="1"/>
            <a:r>
              <a:rPr lang="vi-VN" sz="2800" b="1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vi-VN" sz="2800" b="1">
                <a:latin typeface="Arial" panose="020B0604020202020204" pitchFamily="34" charset="0"/>
                <a:cs typeface="Arial" panose="020B0604020202020204" pitchFamily="34" charset="0"/>
              </a:rPr>
              <a:t>- Kể phải đúng nội dung</a:t>
            </a:r>
            <a:r>
              <a:rPr lang="en-US" sz="2800" b="1">
                <a:latin typeface="Arial" panose="020B0604020202020204" pitchFamily="34" charset="0"/>
                <a:cs typeface="Arial" panose="020B0604020202020204" pitchFamily="34" charset="0"/>
              </a:rPr>
              <a:t> c</a:t>
            </a:r>
            <a:r>
              <a:rPr lang="vi-VN" sz="2800" b="1">
                <a:latin typeface="Arial" panose="020B0604020202020204" pitchFamily="34" charset="0"/>
              </a:rPr>
              <a:t>â</a:t>
            </a:r>
            <a:r>
              <a:rPr lang="en-US" sz="2800" b="1">
                <a:latin typeface="Arial" panose="020B0604020202020204" pitchFamily="34" charset="0"/>
              </a:rPr>
              <a:t>u chuy</a:t>
            </a:r>
            <a:r>
              <a:rPr lang="vi-VN" sz="2800" b="1">
                <a:latin typeface="Arial" panose="020B0604020202020204" pitchFamily="34" charset="0"/>
              </a:rPr>
              <a:t>ện</a:t>
            </a:r>
            <a:r>
              <a:rPr lang="en-US" sz="2800" b="1">
                <a:latin typeface="Arial" panose="020B0604020202020204" pitchFamily="34" charset="0"/>
              </a:rPr>
              <a:t>.</a:t>
            </a:r>
            <a:endParaRPr lang="vi-VN" sz="2800" b="1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/>
            <a:r>
              <a:rPr lang="vi-VN" sz="2800" b="1">
                <a:latin typeface="Arial" panose="020B0604020202020204" pitchFamily="34" charset="0"/>
                <a:cs typeface="Arial" panose="020B0604020202020204" pitchFamily="34" charset="0"/>
              </a:rPr>
              <a:t>    - </a:t>
            </a:r>
            <a:r>
              <a:rPr lang="en-US" sz="2800" b="1"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lang="vi-VN" sz="2800" b="1">
                <a:latin typeface="Arial" panose="020B0604020202020204" pitchFamily="34" charset="0"/>
              </a:rPr>
              <a:t>ời</a:t>
            </a:r>
            <a:r>
              <a:rPr lang="en-US" sz="2800" b="1">
                <a:latin typeface="Arial" panose="020B0604020202020204" pitchFamily="34" charset="0"/>
              </a:rPr>
              <a:t> k</a:t>
            </a:r>
            <a:r>
              <a:rPr lang="vi-VN" sz="2800" b="1">
                <a:latin typeface="Arial" panose="020B0604020202020204" pitchFamily="34" charset="0"/>
                <a:cs typeface="Arial" panose="020B0604020202020204" pitchFamily="34" charset="0"/>
              </a:rPr>
              <a:t>ể </a:t>
            </a:r>
            <a:r>
              <a:rPr lang="en-US" sz="2800" b="1">
                <a:latin typeface="Arial" panose="020B0604020202020204" pitchFamily="34" charset="0"/>
              </a:rPr>
              <a:t> t</a:t>
            </a:r>
            <a:r>
              <a:rPr lang="vi-VN" sz="2800" b="1">
                <a:latin typeface="Arial" panose="020B0604020202020204" pitchFamily="34" charset="0"/>
              </a:rPr>
              <a:t>ự</a:t>
            </a:r>
            <a:r>
              <a:rPr lang="en-US" sz="2800" b="1">
                <a:latin typeface="Arial" panose="020B0604020202020204" pitchFamily="34" charset="0"/>
              </a:rPr>
              <a:t> nhi</a:t>
            </a:r>
            <a:r>
              <a:rPr lang="vi-VN" sz="2800" b="1">
                <a:latin typeface="Arial" panose="020B0604020202020204" pitchFamily="34" charset="0"/>
              </a:rPr>
              <a:t>ê</a:t>
            </a:r>
            <a:r>
              <a:rPr lang="en-US" sz="2800" b="1">
                <a:latin typeface="Arial" panose="020B0604020202020204" pitchFamily="34" charset="0"/>
              </a:rPr>
              <a:t>n, </a:t>
            </a:r>
            <a:r>
              <a:rPr lang="vi-VN" sz="2800" b="1">
                <a:latin typeface="Arial" panose="020B0604020202020204" pitchFamily="34" charset="0"/>
                <a:cs typeface="Arial" panose="020B0604020202020204" pitchFamily="34" charset="0"/>
              </a:rPr>
              <a:t>hấp dẫn, có</a:t>
            </a:r>
            <a:r>
              <a:rPr lang="en-US" sz="2800" b="1">
                <a:latin typeface="Arial" panose="020B0604020202020204" pitchFamily="34" charset="0"/>
                <a:cs typeface="Arial" panose="020B0604020202020204" pitchFamily="34" charset="0"/>
              </a:rPr>
              <a:t> k</a:t>
            </a:r>
            <a:r>
              <a:rPr lang="vi-VN" sz="2800" b="1">
                <a:latin typeface="Arial" panose="020B0604020202020204" pitchFamily="34" charset="0"/>
              </a:rPr>
              <a:t>ết</a:t>
            </a:r>
            <a:r>
              <a:rPr lang="en-US" sz="2800" b="1">
                <a:latin typeface="Arial" panose="020B0604020202020204" pitchFamily="34" charset="0"/>
              </a:rPr>
              <a:t> h</a:t>
            </a:r>
            <a:r>
              <a:rPr lang="vi-VN" sz="2800" b="1">
                <a:latin typeface="Arial" panose="020B0604020202020204" pitchFamily="34" charset="0"/>
              </a:rPr>
              <a:t>ợp</a:t>
            </a:r>
            <a:r>
              <a:rPr lang="en-US" sz="2800" b="1">
                <a:latin typeface="Arial" panose="020B0604020202020204" pitchFamily="34" charset="0"/>
              </a:rPr>
              <a:t> </a:t>
            </a:r>
            <a:r>
              <a:rPr lang="vi-VN" sz="2800" b="1">
                <a:latin typeface="Arial" panose="020B0604020202020204" pitchFamily="34" charset="0"/>
                <a:cs typeface="Arial" panose="020B0604020202020204" pitchFamily="34" charset="0"/>
              </a:rPr>
              <a:t>điệu bộ, cử chỉ.</a:t>
            </a:r>
          </a:p>
          <a:p>
            <a:pPr eaLnBrk="1" hangingPunct="1"/>
            <a:r>
              <a:rPr lang="vi-VN" sz="2800" b="1">
                <a:latin typeface="Arial" panose="020B0604020202020204" pitchFamily="34" charset="0"/>
                <a:cs typeface="Arial" panose="020B0604020202020204" pitchFamily="34" charset="0"/>
              </a:rPr>
              <a:t>   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289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28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228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891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4" descr="jbnkjh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24000" y="0"/>
            <a:ext cx="671513" cy="66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5" name="Picture 5" descr="jbnkjh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5400000">
            <a:off x="9998075" y="1588"/>
            <a:ext cx="671513" cy="668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6" name="Picture 6" descr="jbnkjh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-5400000">
            <a:off x="1525588" y="6188075"/>
            <a:ext cx="671512" cy="66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37" name="Rectangle 8"/>
          <p:cNvSpPr>
            <a:spLocks noChangeArrowheads="1"/>
          </p:cNvSpPr>
          <p:nvPr/>
        </p:nvSpPr>
        <p:spPr bwMode="auto">
          <a:xfrm>
            <a:off x="5638800" y="533400"/>
            <a:ext cx="1381760" cy="39878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000" u="sng">
                <a:latin typeface="Arial" panose="020B0604020202020204" pitchFamily="34" charset="0"/>
                <a:cs typeface="Arial" panose="020B0604020202020204" pitchFamily="34" charset="0"/>
              </a:rPr>
              <a:t>Kể chuyện</a:t>
            </a:r>
          </a:p>
        </p:txBody>
      </p:sp>
      <p:sp>
        <p:nvSpPr>
          <p:cNvPr id="18438" name="Rectangle 9"/>
          <p:cNvSpPr>
            <a:spLocks noChangeArrowheads="1"/>
          </p:cNvSpPr>
          <p:nvPr/>
        </p:nvSpPr>
        <p:spPr bwMode="auto">
          <a:xfrm>
            <a:off x="5334000" y="914400"/>
            <a:ext cx="2072640" cy="39878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000">
                <a:latin typeface="Arial" panose="020B0604020202020204" pitchFamily="34" charset="0"/>
                <a:cs typeface="Arial" panose="020B0604020202020204" pitchFamily="34" charset="0"/>
              </a:rPr>
              <a:t>Bàn chân kì diệu</a:t>
            </a:r>
          </a:p>
        </p:txBody>
      </p:sp>
      <p:pic>
        <p:nvPicPr>
          <p:cNvPr id="123914" name="Picture 10" descr="Ke chuyen Ban chan ki dieu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752600" y="1447800"/>
            <a:ext cx="4114800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3915" name="Rectangle 11"/>
          <p:cNvSpPr>
            <a:spLocks noChangeArrowheads="1"/>
          </p:cNvSpPr>
          <p:nvPr/>
        </p:nvSpPr>
        <p:spPr bwMode="auto">
          <a:xfrm>
            <a:off x="1752600" y="5410200"/>
            <a:ext cx="4267200" cy="82994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 b="1">
                <a:latin typeface="Arial" panose="020B0604020202020204" pitchFamily="34" charset="0"/>
                <a:cs typeface="Arial" panose="020B0604020202020204" pitchFamily="34" charset="0"/>
              </a:rPr>
              <a:t>Ký đến lớp xin cô giáo cho học.</a:t>
            </a:r>
          </a:p>
        </p:txBody>
      </p:sp>
      <p:pic>
        <p:nvPicPr>
          <p:cNvPr id="123916" name="Picture 12" descr="Ke chuyen Ban chan ki dieu 2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248400" y="1447800"/>
            <a:ext cx="4114800" cy="3733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3917" name="Rectangle 13"/>
          <p:cNvSpPr>
            <a:spLocks noChangeArrowheads="1"/>
          </p:cNvSpPr>
          <p:nvPr/>
        </p:nvSpPr>
        <p:spPr bwMode="auto">
          <a:xfrm>
            <a:off x="6477000" y="5410200"/>
            <a:ext cx="3733800" cy="82994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 b="1">
                <a:latin typeface="Arial" panose="020B0604020202020204" pitchFamily="34" charset="0"/>
                <a:cs typeface="Arial" panose="020B0604020202020204" pitchFamily="34" charset="0"/>
              </a:rPr>
              <a:t>Cô giáo không dám nhận em vào học.</a:t>
            </a:r>
          </a:p>
        </p:txBody>
      </p:sp>
      <p:pic>
        <p:nvPicPr>
          <p:cNvPr id="18443" name="Picture 14" descr="jbnkjh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10800000">
            <a:off x="9996488" y="6189663"/>
            <a:ext cx="671512" cy="668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1239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0" dur="2000"/>
                                        <p:tgtEl>
                                          <p:spTgt spid="1239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3" dur="2000"/>
                                        <p:tgtEl>
                                          <p:spTgt spid="1239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6" dur="2000"/>
                                        <p:tgtEl>
                                          <p:spTgt spid="1239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3915" grpId="0"/>
      <p:bldP spid="123917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2" name="Rectangle 9"/>
          <p:cNvSpPr>
            <a:spLocks noChangeArrowheads="1"/>
          </p:cNvSpPr>
          <p:nvPr/>
        </p:nvSpPr>
        <p:spPr bwMode="auto">
          <a:xfrm>
            <a:off x="5715000" y="609600"/>
            <a:ext cx="1381760" cy="39878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000" u="sng">
                <a:latin typeface="Arial" panose="020B0604020202020204" pitchFamily="34" charset="0"/>
                <a:cs typeface="Arial" panose="020B0604020202020204" pitchFamily="34" charset="0"/>
              </a:rPr>
              <a:t>Kể chuyện</a:t>
            </a:r>
          </a:p>
        </p:txBody>
      </p:sp>
      <p:sp>
        <p:nvSpPr>
          <p:cNvPr id="19463" name="Rectangle 10"/>
          <p:cNvSpPr>
            <a:spLocks noChangeArrowheads="1"/>
          </p:cNvSpPr>
          <p:nvPr/>
        </p:nvSpPr>
        <p:spPr bwMode="auto">
          <a:xfrm>
            <a:off x="5334000" y="990600"/>
            <a:ext cx="2072640" cy="39878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000">
                <a:latin typeface="Arial" panose="020B0604020202020204" pitchFamily="34" charset="0"/>
                <a:cs typeface="Arial" panose="020B0604020202020204" pitchFamily="34" charset="0"/>
              </a:rPr>
              <a:t>Bàn chân kì diệu</a:t>
            </a:r>
          </a:p>
        </p:txBody>
      </p:sp>
      <p:pic>
        <p:nvPicPr>
          <p:cNvPr id="124939" name="Picture 11" descr="Ke chuyen Ban chan ki dieu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981200" y="1524000"/>
            <a:ext cx="3733800" cy="327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4940" name="Rectangle 12"/>
          <p:cNvSpPr>
            <a:spLocks noChangeArrowheads="1"/>
          </p:cNvSpPr>
          <p:nvPr/>
        </p:nvSpPr>
        <p:spPr bwMode="auto">
          <a:xfrm>
            <a:off x="2057400" y="4953000"/>
            <a:ext cx="3886200" cy="119888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 b="1">
                <a:latin typeface="Arial" panose="020B0604020202020204" pitchFamily="34" charset="0"/>
                <a:cs typeface="Arial" panose="020B0604020202020204" pitchFamily="34" charset="0"/>
              </a:rPr>
              <a:t>Cô giáo ngạc nhiên và cảm động khi thấy Ký tập viết bằng chân.</a:t>
            </a:r>
          </a:p>
        </p:txBody>
      </p:sp>
      <p:pic>
        <p:nvPicPr>
          <p:cNvPr id="124941" name="Picture 13" descr="Ke chuyen Ban chan ki dieu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324600" y="1524000"/>
            <a:ext cx="4038600" cy="335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4942" name="Rectangle 14"/>
          <p:cNvSpPr>
            <a:spLocks noChangeArrowheads="1"/>
          </p:cNvSpPr>
          <p:nvPr/>
        </p:nvSpPr>
        <p:spPr bwMode="auto">
          <a:xfrm>
            <a:off x="6705600" y="5181600"/>
            <a:ext cx="3582670" cy="46037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 b="1">
                <a:latin typeface="Arial" panose="020B0604020202020204" pitchFamily="34" charset="0"/>
                <a:cs typeface="Arial" panose="020B0604020202020204" pitchFamily="34" charset="0"/>
              </a:rPr>
              <a:t>Ký được nhận vào học.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49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49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249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249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249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249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249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249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249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249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249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249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4940" grpId="0"/>
      <p:bldP spid="124942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6" name="Rectangle 9"/>
          <p:cNvSpPr>
            <a:spLocks noChangeArrowheads="1"/>
          </p:cNvSpPr>
          <p:nvPr/>
        </p:nvSpPr>
        <p:spPr bwMode="auto">
          <a:xfrm>
            <a:off x="5715000" y="685800"/>
            <a:ext cx="1381760" cy="39878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000" u="sng">
                <a:latin typeface="Arial" panose="020B0604020202020204" pitchFamily="34" charset="0"/>
                <a:cs typeface="Arial" panose="020B0604020202020204" pitchFamily="34" charset="0"/>
              </a:rPr>
              <a:t>Kể chuyện</a:t>
            </a:r>
          </a:p>
        </p:txBody>
      </p:sp>
      <p:sp>
        <p:nvSpPr>
          <p:cNvPr id="20487" name="Rectangle 10"/>
          <p:cNvSpPr>
            <a:spLocks noChangeArrowheads="1"/>
          </p:cNvSpPr>
          <p:nvPr/>
        </p:nvSpPr>
        <p:spPr bwMode="auto">
          <a:xfrm>
            <a:off x="5410200" y="1143000"/>
            <a:ext cx="2072640" cy="39878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000">
                <a:latin typeface="Arial" panose="020B0604020202020204" pitchFamily="34" charset="0"/>
                <a:cs typeface="Arial" panose="020B0604020202020204" pitchFamily="34" charset="0"/>
              </a:rPr>
              <a:t>Bàn chân kì diệu</a:t>
            </a:r>
          </a:p>
        </p:txBody>
      </p:sp>
      <p:pic>
        <p:nvPicPr>
          <p:cNvPr id="125963" name="Picture 11" descr="Ke chuyen Ban chan ki dieu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981200" y="1752600"/>
            <a:ext cx="3886200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5964" name="Rectangle 12"/>
          <p:cNvSpPr>
            <a:spLocks noChangeArrowheads="1"/>
          </p:cNvSpPr>
          <p:nvPr/>
        </p:nvSpPr>
        <p:spPr bwMode="auto">
          <a:xfrm>
            <a:off x="1981200" y="5181600"/>
            <a:ext cx="3962400" cy="119888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 b="1">
                <a:latin typeface="Arial" panose="020B0604020202020204" pitchFamily="34" charset="0"/>
                <a:cs typeface="Arial" panose="020B0604020202020204" pitchFamily="34" charset="0"/>
              </a:rPr>
              <a:t>Cô giáo và các bạn lúc nào cũng tận tình chăm sóc, giúp đỡ Ký.</a:t>
            </a:r>
          </a:p>
        </p:txBody>
      </p:sp>
      <p:pic>
        <p:nvPicPr>
          <p:cNvPr id="125965" name="Picture 13" descr="Ke chuyen Ban chan ki dieu 6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553200" y="1752600"/>
            <a:ext cx="3810000" cy="350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5966" name="Rectangle 14"/>
          <p:cNvSpPr>
            <a:spLocks noChangeArrowheads="1"/>
          </p:cNvSpPr>
          <p:nvPr/>
        </p:nvSpPr>
        <p:spPr bwMode="auto">
          <a:xfrm>
            <a:off x="6705600" y="5257800"/>
            <a:ext cx="3733800" cy="82994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 b="1">
                <a:latin typeface="Arial" panose="020B0604020202020204" pitchFamily="34" charset="0"/>
                <a:cs typeface="Arial" panose="020B0604020202020204" pitchFamily="34" charset="0"/>
              </a:rPr>
              <a:t>Ký được thưởng hai huy hiệu của Bác Hồ.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59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59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259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259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259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259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259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259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259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259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259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259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5964" grpId="0"/>
      <p:bldP spid="12596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8" name="Text Box 9"/>
          <p:cNvSpPr txBox="1">
            <a:spLocks noChangeArrowheads="1"/>
          </p:cNvSpPr>
          <p:nvPr/>
        </p:nvSpPr>
        <p:spPr bwMode="auto">
          <a:xfrm>
            <a:off x="5638800" y="685800"/>
            <a:ext cx="1447800" cy="39878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000" u="sng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Kể chuyện</a:t>
            </a:r>
          </a:p>
        </p:txBody>
      </p:sp>
      <p:pic>
        <p:nvPicPr>
          <p:cNvPr id="110602" name="Picture 10" descr="117734684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95600" y="1143000"/>
            <a:ext cx="67818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0603" name="Text Box 11"/>
          <p:cNvSpPr txBox="1">
            <a:spLocks noChangeArrowheads="1"/>
          </p:cNvSpPr>
          <p:nvPr/>
        </p:nvSpPr>
        <p:spPr bwMode="auto">
          <a:xfrm>
            <a:off x="4953000" y="5867400"/>
            <a:ext cx="2590800" cy="460375"/>
          </a:xfrm>
          <a:prstGeom prst="rect">
            <a:avLst/>
          </a:prstGeom>
          <a:solidFill>
            <a:schemeClr val="hlink"/>
          </a:solidFill>
          <a:ln w="76200">
            <a:solidFill>
              <a:schemeClr val="tx1"/>
            </a:solidFill>
            <a:miter lim="800000"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Nguyễn Ngọc Ký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11060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11060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1106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1106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06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06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106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106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1060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106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0603" grpId="0" bldLvl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10" name="Rectangle 10"/>
          <p:cNvSpPr>
            <a:spLocks noChangeArrowheads="1"/>
          </p:cNvSpPr>
          <p:nvPr/>
        </p:nvSpPr>
        <p:spPr bwMode="auto">
          <a:xfrm>
            <a:off x="5715000" y="609600"/>
            <a:ext cx="1381760" cy="39878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000" u="sng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Kể chuyện</a:t>
            </a:r>
          </a:p>
        </p:txBody>
      </p:sp>
      <p:sp>
        <p:nvSpPr>
          <p:cNvPr id="21511" name="Rectangle 11"/>
          <p:cNvSpPr>
            <a:spLocks noChangeArrowheads="1"/>
          </p:cNvSpPr>
          <p:nvPr/>
        </p:nvSpPr>
        <p:spPr bwMode="auto">
          <a:xfrm>
            <a:off x="5334000" y="1066800"/>
            <a:ext cx="2072640" cy="39878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00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Bàn chân kì diệu</a:t>
            </a:r>
          </a:p>
        </p:txBody>
      </p:sp>
      <p:sp>
        <p:nvSpPr>
          <p:cNvPr id="126989" name="Rectangle 13"/>
          <p:cNvSpPr>
            <a:spLocks noChangeArrowheads="1"/>
          </p:cNvSpPr>
          <p:nvPr/>
        </p:nvSpPr>
        <p:spPr bwMode="auto">
          <a:xfrm>
            <a:off x="1981200" y="1905000"/>
            <a:ext cx="8382000" cy="267652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eaLnBrk="1" hangingPunct="1"/>
            <a:r>
              <a:rPr lang="vi-VN" sz="2800" b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Tiêu chí đánh giá:</a:t>
            </a:r>
          </a:p>
          <a:p>
            <a:pPr eaLnBrk="1" hangingPunct="1"/>
            <a:r>
              <a:rPr lang="vi-VN" sz="2800" b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- Kể đúng nội dung</a:t>
            </a:r>
            <a:r>
              <a:rPr lang="en-US" sz="2800" b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</a:t>
            </a:r>
            <a:r>
              <a:rPr lang="vi-VN" sz="2800" b="1">
                <a:solidFill>
                  <a:srgbClr val="000000"/>
                </a:solidFill>
                <a:latin typeface="Arial" panose="020B0604020202020204" pitchFamily="34" charset="0"/>
              </a:rPr>
              <a:t>â</a:t>
            </a:r>
            <a:r>
              <a:rPr lang="en-US" sz="2800" b="1">
                <a:solidFill>
                  <a:srgbClr val="000000"/>
                </a:solidFill>
                <a:latin typeface="Arial" panose="020B0604020202020204" pitchFamily="34" charset="0"/>
              </a:rPr>
              <a:t>u chuy</a:t>
            </a:r>
            <a:r>
              <a:rPr lang="vi-VN" sz="2800" b="1">
                <a:solidFill>
                  <a:srgbClr val="000000"/>
                </a:solidFill>
                <a:latin typeface="Arial" panose="020B0604020202020204" pitchFamily="34" charset="0"/>
              </a:rPr>
              <a:t>ện</a:t>
            </a:r>
            <a:r>
              <a:rPr lang="vi-VN" sz="2800" b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eaLnBrk="1" hangingPunct="1"/>
            <a:r>
              <a:rPr lang="vi-VN" sz="2800" b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- </a:t>
            </a:r>
            <a:r>
              <a:rPr lang="en-US" sz="2800" b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lang="vi-VN" sz="2800" b="1">
                <a:solidFill>
                  <a:srgbClr val="000000"/>
                </a:solidFill>
                <a:latin typeface="Arial" panose="020B0604020202020204" pitchFamily="34" charset="0"/>
              </a:rPr>
              <a:t>ời</a:t>
            </a:r>
            <a:r>
              <a:rPr lang="en-US" sz="2800" b="1">
                <a:solidFill>
                  <a:srgbClr val="000000"/>
                </a:solidFill>
                <a:latin typeface="Arial" panose="020B0604020202020204" pitchFamily="34" charset="0"/>
              </a:rPr>
              <a:t> k</a:t>
            </a:r>
            <a:r>
              <a:rPr lang="vi-VN" sz="2800" b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ể </a:t>
            </a:r>
            <a:r>
              <a:rPr lang="en-US" sz="2800" b="1">
                <a:solidFill>
                  <a:srgbClr val="000000"/>
                </a:solidFill>
                <a:latin typeface="Arial" panose="020B0604020202020204" pitchFamily="34" charset="0"/>
              </a:rPr>
              <a:t> t</a:t>
            </a:r>
            <a:r>
              <a:rPr lang="vi-VN" sz="2800" b="1">
                <a:solidFill>
                  <a:srgbClr val="000000"/>
                </a:solidFill>
                <a:latin typeface="Arial" panose="020B0604020202020204" pitchFamily="34" charset="0"/>
              </a:rPr>
              <a:t>ự</a:t>
            </a:r>
            <a:r>
              <a:rPr lang="en-US" sz="2800" b="1">
                <a:solidFill>
                  <a:srgbClr val="000000"/>
                </a:solidFill>
                <a:latin typeface="Arial" panose="020B0604020202020204" pitchFamily="34" charset="0"/>
              </a:rPr>
              <a:t> nhi</a:t>
            </a:r>
            <a:r>
              <a:rPr lang="vi-VN" sz="2800" b="1">
                <a:solidFill>
                  <a:srgbClr val="000000"/>
                </a:solidFill>
                <a:latin typeface="Arial" panose="020B0604020202020204" pitchFamily="34" charset="0"/>
              </a:rPr>
              <a:t>ê</a:t>
            </a:r>
            <a:r>
              <a:rPr lang="en-US" sz="2800" b="1">
                <a:solidFill>
                  <a:srgbClr val="000000"/>
                </a:solidFill>
                <a:latin typeface="Arial" panose="020B0604020202020204" pitchFamily="34" charset="0"/>
              </a:rPr>
              <a:t>n, </a:t>
            </a:r>
            <a:r>
              <a:rPr lang="vi-VN" sz="2800" b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hấp dẫn, có</a:t>
            </a:r>
            <a:r>
              <a:rPr lang="en-US" sz="2800" b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k</a:t>
            </a:r>
            <a:r>
              <a:rPr lang="vi-VN" sz="2800" b="1">
                <a:solidFill>
                  <a:srgbClr val="000000"/>
                </a:solidFill>
                <a:latin typeface="Arial" panose="020B0604020202020204" pitchFamily="34" charset="0"/>
              </a:rPr>
              <a:t>ết</a:t>
            </a:r>
            <a:r>
              <a:rPr lang="en-US" sz="2800" b="1">
                <a:solidFill>
                  <a:srgbClr val="000000"/>
                </a:solidFill>
                <a:latin typeface="Arial" panose="020B0604020202020204" pitchFamily="34" charset="0"/>
              </a:rPr>
              <a:t> h</a:t>
            </a:r>
            <a:r>
              <a:rPr lang="vi-VN" sz="2800" b="1">
                <a:solidFill>
                  <a:srgbClr val="000000"/>
                </a:solidFill>
                <a:latin typeface="Arial" panose="020B0604020202020204" pitchFamily="34" charset="0"/>
              </a:rPr>
              <a:t>ợp</a:t>
            </a:r>
            <a:r>
              <a:rPr lang="en-US" sz="2800" b="1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vi-VN" sz="2800" b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điệu bộ, cử chỉ.</a:t>
            </a:r>
          </a:p>
          <a:p>
            <a:pPr eaLnBrk="1" hangingPunct="1"/>
            <a:r>
              <a:rPr lang="vi-VN" sz="2800" b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endParaRPr lang="vi-VN" sz="2800" b="1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eaLnBrk="1" hangingPunct="1"/>
            <a:endParaRPr lang="vi-VN" sz="2800" b="1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698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69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269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6989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9053" name="Picture 29" descr="jbnkjh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10800000">
            <a:off x="13046075" y="12817475"/>
            <a:ext cx="671513" cy="66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9054" name="Picture 30" descr="jbnkjh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-5400000">
            <a:off x="4573588" y="12817475"/>
            <a:ext cx="671512" cy="66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9061" name="Rectangle 37"/>
          <p:cNvSpPr>
            <a:spLocks noChangeArrowheads="1"/>
          </p:cNvSpPr>
          <p:nvPr/>
        </p:nvSpPr>
        <p:spPr bwMode="auto">
          <a:xfrm>
            <a:off x="4724400" y="9829800"/>
            <a:ext cx="2667000" cy="64516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Ký đến lớp xin cô giáo cho học.</a:t>
            </a:r>
          </a:p>
        </p:txBody>
      </p:sp>
      <p:sp>
        <p:nvSpPr>
          <p:cNvPr id="129063" name="Rectangle 39"/>
          <p:cNvSpPr>
            <a:spLocks noChangeArrowheads="1"/>
          </p:cNvSpPr>
          <p:nvPr/>
        </p:nvSpPr>
        <p:spPr bwMode="auto">
          <a:xfrm>
            <a:off x="7620000" y="9906000"/>
            <a:ext cx="3200400" cy="64516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Cô giáo không dám nhận em vào học.</a:t>
            </a:r>
          </a:p>
        </p:txBody>
      </p:sp>
      <p:sp>
        <p:nvSpPr>
          <p:cNvPr id="129065" name="Rectangle 41"/>
          <p:cNvSpPr>
            <a:spLocks noChangeArrowheads="1"/>
          </p:cNvSpPr>
          <p:nvPr/>
        </p:nvSpPr>
        <p:spPr bwMode="auto">
          <a:xfrm>
            <a:off x="10972800" y="9829800"/>
            <a:ext cx="2743200" cy="92202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Cô giáo ngạc nhiên và cảm động khi thấy Ký tập viết bằng chân.</a:t>
            </a:r>
          </a:p>
        </p:txBody>
      </p:sp>
      <p:pic>
        <p:nvPicPr>
          <p:cNvPr id="129066" name="Picture 42" descr="Ke chuyen Ban chan ki dieu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724400" y="10591800"/>
            <a:ext cx="2667000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9067" name="Rectangle 43"/>
          <p:cNvSpPr>
            <a:spLocks noChangeArrowheads="1"/>
          </p:cNvSpPr>
          <p:nvPr/>
        </p:nvSpPr>
        <p:spPr bwMode="auto">
          <a:xfrm>
            <a:off x="4876800" y="12725400"/>
            <a:ext cx="2590800" cy="64516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Ký được nhận vào học.</a:t>
            </a:r>
          </a:p>
        </p:txBody>
      </p:sp>
      <p:pic>
        <p:nvPicPr>
          <p:cNvPr id="129068" name="Picture 44" descr="Ke chuyen Ban chan ki dieu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696200" y="10591800"/>
            <a:ext cx="3048000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9069" name="Rectangle 45"/>
          <p:cNvSpPr>
            <a:spLocks noChangeArrowheads="1"/>
          </p:cNvSpPr>
          <p:nvPr/>
        </p:nvSpPr>
        <p:spPr bwMode="auto">
          <a:xfrm>
            <a:off x="7620000" y="12571413"/>
            <a:ext cx="3429000" cy="92202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Cô giáo và các bạn lúc nào cũng tận tình chăm sóc, giúp đỡ Ký.</a:t>
            </a:r>
          </a:p>
        </p:txBody>
      </p:sp>
      <p:pic>
        <p:nvPicPr>
          <p:cNvPr id="129070" name="Picture 46" descr="Ke chuyen Ban chan ki dieu 6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0972800" y="10668000"/>
            <a:ext cx="2590800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9071" name="Rectangle 47"/>
          <p:cNvSpPr>
            <a:spLocks noChangeArrowheads="1"/>
          </p:cNvSpPr>
          <p:nvPr/>
        </p:nvSpPr>
        <p:spPr bwMode="auto">
          <a:xfrm>
            <a:off x="11049000" y="12649200"/>
            <a:ext cx="2667000" cy="64516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Ký được thưởng hai huy hiệu của Bác Hồ.</a:t>
            </a:r>
          </a:p>
        </p:txBody>
      </p:sp>
      <p:sp>
        <p:nvSpPr>
          <p:cNvPr id="22545" name="Rectangle 75"/>
          <p:cNvSpPr>
            <a:spLocks noChangeArrowheads="1"/>
          </p:cNvSpPr>
          <p:nvPr/>
        </p:nvSpPr>
        <p:spPr bwMode="auto">
          <a:xfrm>
            <a:off x="5638800" y="304800"/>
            <a:ext cx="1381760" cy="39878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000" u="sng">
                <a:latin typeface="Arial" panose="020B0604020202020204" pitchFamily="34" charset="0"/>
                <a:cs typeface="Arial" panose="020B0604020202020204" pitchFamily="34" charset="0"/>
              </a:rPr>
              <a:t>Kể chuyện</a:t>
            </a:r>
          </a:p>
        </p:txBody>
      </p:sp>
      <p:sp>
        <p:nvSpPr>
          <p:cNvPr id="22546" name="Rectangle 76"/>
          <p:cNvSpPr>
            <a:spLocks noChangeArrowheads="1"/>
          </p:cNvSpPr>
          <p:nvPr/>
        </p:nvSpPr>
        <p:spPr bwMode="auto">
          <a:xfrm>
            <a:off x="5334000" y="609600"/>
            <a:ext cx="2072640" cy="39878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000">
                <a:latin typeface="Arial" panose="020B0604020202020204" pitchFamily="34" charset="0"/>
                <a:cs typeface="Arial" panose="020B0604020202020204" pitchFamily="34" charset="0"/>
              </a:rPr>
              <a:t>Bàn chân kì diệu</a:t>
            </a:r>
          </a:p>
        </p:txBody>
      </p:sp>
      <p:pic>
        <p:nvPicPr>
          <p:cNvPr id="129103" name="Picture 79" descr="Ke chuyen Ban chan ki dieu1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1676400" y="990600"/>
            <a:ext cx="2590800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9104" name="Rectangle 80"/>
          <p:cNvSpPr>
            <a:spLocks noChangeArrowheads="1"/>
          </p:cNvSpPr>
          <p:nvPr/>
        </p:nvSpPr>
        <p:spPr bwMode="auto">
          <a:xfrm>
            <a:off x="1676400" y="3200400"/>
            <a:ext cx="2667000" cy="64516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b="1">
                <a:latin typeface="Arial" panose="020B0604020202020204" pitchFamily="34" charset="0"/>
                <a:cs typeface="Arial" panose="020B0604020202020204" pitchFamily="34" charset="0"/>
              </a:rPr>
              <a:t>Ký đến lớp xin cô giáo cho học.</a:t>
            </a:r>
          </a:p>
        </p:txBody>
      </p:sp>
      <p:pic>
        <p:nvPicPr>
          <p:cNvPr id="129105" name="Picture 81" descr="Ke chuyen Ban chan ki dieu 2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4572000" y="990600"/>
            <a:ext cx="30480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9106" name="Rectangle 82"/>
          <p:cNvSpPr>
            <a:spLocks noChangeArrowheads="1"/>
          </p:cNvSpPr>
          <p:nvPr/>
        </p:nvSpPr>
        <p:spPr bwMode="auto">
          <a:xfrm>
            <a:off x="4572000" y="3276600"/>
            <a:ext cx="3200400" cy="64516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b="1">
                <a:latin typeface="Arial" panose="020B0604020202020204" pitchFamily="34" charset="0"/>
                <a:cs typeface="Arial" panose="020B0604020202020204" pitchFamily="34" charset="0"/>
              </a:rPr>
              <a:t>Cô giáo không dám nhận em vào học.</a:t>
            </a:r>
          </a:p>
        </p:txBody>
      </p:sp>
      <p:pic>
        <p:nvPicPr>
          <p:cNvPr id="129107" name="Picture 83" descr="Ke chuyen Ban chan ki dieu3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7848600" y="990600"/>
            <a:ext cx="26670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9108" name="Rectangle 84"/>
          <p:cNvSpPr>
            <a:spLocks noChangeArrowheads="1"/>
          </p:cNvSpPr>
          <p:nvPr/>
        </p:nvSpPr>
        <p:spPr bwMode="auto">
          <a:xfrm>
            <a:off x="7924800" y="3200400"/>
            <a:ext cx="2743200" cy="92202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b="1">
                <a:latin typeface="Arial" panose="020B0604020202020204" pitchFamily="34" charset="0"/>
                <a:cs typeface="Arial" panose="020B0604020202020204" pitchFamily="34" charset="0"/>
              </a:rPr>
              <a:t>Cô giáo ngạc nhiên và cảm động khi thấy Ký tập viết bằng chân.</a:t>
            </a:r>
          </a:p>
        </p:txBody>
      </p:sp>
      <p:pic>
        <p:nvPicPr>
          <p:cNvPr id="129109" name="Picture 85" descr="Ke chuyen Ban chan ki dieu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676400" y="3962400"/>
            <a:ext cx="2667000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9110" name="Rectangle 86"/>
          <p:cNvSpPr>
            <a:spLocks noChangeArrowheads="1"/>
          </p:cNvSpPr>
          <p:nvPr/>
        </p:nvSpPr>
        <p:spPr bwMode="auto">
          <a:xfrm>
            <a:off x="1828800" y="6096000"/>
            <a:ext cx="2590800" cy="64516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b="1">
                <a:latin typeface="Arial" panose="020B0604020202020204" pitchFamily="34" charset="0"/>
                <a:cs typeface="Arial" panose="020B0604020202020204" pitchFamily="34" charset="0"/>
              </a:rPr>
              <a:t>Ký được nhận vào học.</a:t>
            </a:r>
          </a:p>
        </p:txBody>
      </p:sp>
      <p:pic>
        <p:nvPicPr>
          <p:cNvPr id="129111" name="Picture 87" descr="Ke chuyen Ban chan ki dieu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648200" y="3962400"/>
            <a:ext cx="3048000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9112" name="Rectangle 88"/>
          <p:cNvSpPr>
            <a:spLocks noChangeArrowheads="1"/>
          </p:cNvSpPr>
          <p:nvPr/>
        </p:nvSpPr>
        <p:spPr bwMode="auto">
          <a:xfrm>
            <a:off x="4572000" y="5942013"/>
            <a:ext cx="3429000" cy="92202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b="1">
                <a:latin typeface="Arial" panose="020B0604020202020204" pitchFamily="34" charset="0"/>
                <a:cs typeface="Arial" panose="020B0604020202020204" pitchFamily="34" charset="0"/>
              </a:rPr>
              <a:t>Cô giáo và các bạn lúc nào cũng tận tình chăm sóc, giúp đỡ Ký.</a:t>
            </a:r>
          </a:p>
        </p:txBody>
      </p:sp>
      <p:pic>
        <p:nvPicPr>
          <p:cNvPr id="129113" name="Picture 89" descr="Ke chuyen Ban chan ki dieu 6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7924800" y="4038600"/>
            <a:ext cx="2590800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9114" name="Rectangle 90"/>
          <p:cNvSpPr>
            <a:spLocks noChangeArrowheads="1"/>
          </p:cNvSpPr>
          <p:nvPr/>
        </p:nvSpPr>
        <p:spPr bwMode="auto">
          <a:xfrm>
            <a:off x="8001000" y="6019800"/>
            <a:ext cx="2667000" cy="64516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b="1">
                <a:latin typeface="Arial" panose="020B0604020202020204" pitchFamily="34" charset="0"/>
                <a:cs typeface="Arial" panose="020B0604020202020204" pitchFamily="34" charset="0"/>
              </a:rPr>
              <a:t>Ký được thưởng hai huy hiệu của Bác Hồ.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290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90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29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290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290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29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290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290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290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290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290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290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290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290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290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290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290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290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290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290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290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290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290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290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290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290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290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290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290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1290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290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290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1290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291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291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129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291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291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129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291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1291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129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1291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291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129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1291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1291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129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1291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1291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9" dur="1000"/>
                                        <p:tgtEl>
                                          <p:spTgt spid="129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1291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1291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4" dur="1000"/>
                                        <p:tgtEl>
                                          <p:spTgt spid="129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1291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1291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9" dur="1000"/>
                                        <p:tgtEl>
                                          <p:spTgt spid="129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1291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1291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4" dur="1000"/>
                                        <p:tgtEl>
                                          <p:spTgt spid="129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1291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1291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9" dur="1000"/>
                                        <p:tgtEl>
                                          <p:spTgt spid="129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1291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1291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4" dur="1000"/>
                                        <p:tgtEl>
                                          <p:spTgt spid="129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1291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1291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9" dur="1000"/>
                                        <p:tgtEl>
                                          <p:spTgt spid="129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9061" grpId="0"/>
      <p:bldP spid="129063" grpId="0"/>
      <p:bldP spid="129065" grpId="0"/>
      <p:bldP spid="129067" grpId="0"/>
      <p:bldP spid="129069" grpId="0"/>
      <p:bldP spid="129071" grpId="0"/>
      <p:bldP spid="129104" grpId="0"/>
      <p:bldP spid="129106" grpId="0"/>
      <p:bldP spid="129108" grpId="0"/>
      <p:bldP spid="129110" grpId="0"/>
      <p:bldP spid="129112" grpId="0"/>
      <p:bldP spid="129114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Rectangle 7"/>
          <p:cNvSpPr>
            <a:spLocks noChangeArrowheads="1"/>
          </p:cNvSpPr>
          <p:nvPr/>
        </p:nvSpPr>
        <p:spPr bwMode="auto">
          <a:xfrm>
            <a:off x="5715000" y="685800"/>
            <a:ext cx="1447800" cy="39878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eaLnBrk="1" hangingPunct="1"/>
            <a:r>
              <a:rPr lang="en-US" sz="2000" u="sng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Kể chuyện</a:t>
            </a:r>
          </a:p>
        </p:txBody>
      </p:sp>
      <p:sp>
        <p:nvSpPr>
          <p:cNvPr id="23557" name="Rectangle 8"/>
          <p:cNvSpPr>
            <a:spLocks noChangeArrowheads="1"/>
          </p:cNvSpPr>
          <p:nvPr/>
        </p:nvSpPr>
        <p:spPr bwMode="auto">
          <a:xfrm>
            <a:off x="5410200" y="1143000"/>
            <a:ext cx="2072640" cy="39878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00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Bàn chân kì diệu</a:t>
            </a:r>
          </a:p>
        </p:txBody>
      </p:sp>
      <p:sp>
        <p:nvSpPr>
          <p:cNvPr id="130061" name="Rectangle 13"/>
          <p:cNvSpPr>
            <a:spLocks noChangeArrowheads="1"/>
          </p:cNvSpPr>
          <p:nvPr/>
        </p:nvSpPr>
        <p:spPr bwMode="auto">
          <a:xfrm>
            <a:off x="1981200" y="1905000"/>
            <a:ext cx="8382000" cy="26765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</a:ln>
        </p:spPr>
        <p:txBody>
          <a:bodyPr>
            <a:spAutoFit/>
          </a:bodyPr>
          <a:lstStyle/>
          <a:p>
            <a:pPr eaLnBrk="1" hangingPunct="1"/>
            <a:r>
              <a:rPr lang="vi-VN" sz="2800" b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Tiêu chí đánh giá:</a:t>
            </a:r>
          </a:p>
          <a:p>
            <a:pPr eaLnBrk="1" hangingPunct="1"/>
            <a:r>
              <a:rPr lang="vi-VN" sz="2800" b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- Kể đúng nội dung</a:t>
            </a:r>
            <a:r>
              <a:rPr lang="en-US" sz="2800" b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</a:t>
            </a:r>
            <a:r>
              <a:rPr lang="vi-VN" sz="2800" b="1">
                <a:solidFill>
                  <a:srgbClr val="000000"/>
                </a:solidFill>
                <a:latin typeface="Arial" panose="020B0604020202020204" pitchFamily="34" charset="0"/>
              </a:rPr>
              <a:t>â</a:t>
            </a:r>
            <a:r>
              <a:rPr lang="en-US" sz="2800" b="1">
                <a:solidFill>
                  <a:srgbClr val="000000"/>
                </a:solidFill>
                <a:latin typeface="Arial" panose="020B0604020202020204" pitchFamily="34" charset="0"/>
              </a:rPr>
              <a:t>u chuy</a:t>
            </a:r>
            <a:r>
              <a:rPr lang="vi-VN" sz="2800" b="1">
                <a:solidFill>
                  <a:srgbClr val="000000"/>
                </a:solidFill>
                <a:latin typeface="Arial" panose="020B0604020202020204" pitchFamily="34" charset="0"/>
              </a:rPr>
              <a:t>ện</a:t>
            </a:r>
            <a:r>
              <a:rPr lang="vi-VN" sz="2800" b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eaLnBrk="1" hangingPunct="1"/>
            <a:r>
              <a:rPr lang="vi-VN" sz="2800" b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- </a:t>
            </a:r>
            <a:r>
              <a:rPr lang="en-US" sz="2800" b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lang="vi-VN" sz="2800" b="1">
                <a:solidFill>
                  <a:srgbClr val="000000"/>
                </a:solidFill>
                <a:latin typeface="Arial" panose="020B0604020202020204" pitchFamily="34" charset="0"/>
              </a:rPr>
              <a:t>ời</a:t>
            </a:r>
            <a:r>
              <a:rPr lang="en-US" sz="2800" b="1">
                <a:solidFill>
                  <a:srgbClr val="000000"/>
                </a:solidFill>
                <a:latin typeface="Arial" panose="020B0604020202020204" pitchFamily="34" charset="0"/>
              </a:rPr>
              <a:t> k</a:t>
            </a:r>
            <a:r>
              <a:rPr lang="vi-VN" sz="2800" b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ể </a:t>
            </a:r>
            <a:r>
              <a:rPr lang="en-US" sz="2800" b="1">
                <a:solidFill>
                  <a:srgbClr val="000000"/>
                </a:solidFill>
                <a:latin typeface="Arial" panose="020B0604020202020204" pitchFamily="34" charset="0"/>
              </a:rPr>
              <a:t> t</a:t>
            </a:r>
            <a:r>
              <a:rPr lang="vi-VN" sz="2800" b="1">
                <a:solidFill>
                  <a:srgbClr val="000000"/>
                </a:solidFill>
                <a:latin typeface="Arial" panose="020B0604020202020204" pitchFamily="34" charset="0"/>
              </a:rPr>
              <a:t>ự</a:t>
            </a:r>
            <a:r>
              <a:rPr lang="en-US" sz="2800" b="1">
                <a:solidFill>
                  <a:srgbClr val="000000"/>
                </a:solidFill>
                <a:latin typeface="Arial" panose="020B0604020202020204" pitchFamily="34" charset="0"/>
              </a:rPr>
              <a:t> nhi</a:t>
            </a:r>
            <a:r>
              <a:rPr lang="vi-VN" sz="2800" b="1">
                <a:solidFill>
                  <a:srgbClr val="000000"/>
                </a:solidFill>
                <a:latin typeface="Arial" panose="020B0604020202020204" pitchFamily="34" charset="0"/>
              </a:rPr>
              <a:t>ê</a:t>
            </a:r>
            <a:r>
              <a:rPr lang="en-US" sz="2800" b="1">
                <a:solidFill>
                  <a:srgbClr val="000000"/>
                </a:solidFill>
                <a:latin typeface="Arial" panose="020B0604020202020204" pitchFamily="34" charset="0"/>
              </a:rPr>
              <a:t>n, </a:t>
            </a:r>
            <a:r>
              <a:rPr lang="vi-VN" sz="2800" b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hấp dẫn, có</a:t>
            </a:r>
            <a:r>
              <a:rPr lang="en-US" sz="2800" b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k</a:t>
            </a:r>
            <a:r>
              <a:rPr lang="vi-VN" sz="2800" b="1">
                <a:solidFill>
                  <a:srgbClr val="000000"/>
                </a:solidFill>
                <a:latin typeface="Arial" panose="020B0604020202020204" pitchFamily="34" charset="0"/>
              </a:rPr>
              <a:t>ết</a:t>
            </a:r>
            <a:r>
              <a:rPr lang="en-US" sz="2800" b="1">
                <a:solidFill>
                  <a:srgbClr val="000000"/>
                </a:solidFill>
                <a:latin typeface="Arial" panose="020B0604020202020204" pitchFamily="34" charset="0"/>
              </a:rPr>
              <a:t> h</a:t>
            </a:r>
            <a:r>
              <a:rPr lang="vi-VN" sz="2800" b="1">
                <a:solidFill>
                  <a:srgbClr val="000000"/>
                </a:solidFill>
                <a:latin typeface="Arial" panose="020B0604020202020204" pitchFamily="34" charset="0"/>
              </a:rPr>
              <a:t>ợp</a:t>
            </a:r>
            <a:r>
              <a:rPr lang="en-US" sz="2800" b="1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vi-VN" sz="2800" b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điệu bộ, cử chỉ.</a:t>
            </a:r>
          </a:p>
          <a:p>
            <a:pPr eaLnBrk="1" hangingPunct="1"/>
            <a:r>
              <a:rPr lang="vi-VN" sz="2800" b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endParaRPr lang="vi-VN" sz="2800" b="1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eaLnBrk="1" hangingPunct="1"/>
            <a:endParaRPr lang="vi-VN" sz="2800" b="1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3006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30061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300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0061" grpId="0" bldLvl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41" name="Rectangle 5"/>
          <p:cNvSpPr>
            <a:spLocks noChangeArrowheads="1"/>
          </p:cNvSpPr>
          <p:nvPr/>
        </p:nvSpPr>
        <p:spPr bwMode="auto">
          <a:xfrm>
            <a:off x="2667000" y="1828800"/>
            <a:ext cx="6483985" cy="521970"/>
          </a:xfrm>
          <a:prstGeom prst="rect">
            <a:avLst/>
          </a:prstGeom>
          <a:solidFill>
            <a:srgbClr val="FF0066"/>
          </a:solidFill>
          <a:ln w="76200">
            <a:noFill/>
            <a:miter lim="800000"/>
          </a:ln>
        </p:spPr>
        <p:txBody>
          <a:bodyPr wrap="non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 b="1">
                <a:latin typeface="Arial" panose="020B0604020202020204" pitchFamily="34" charset="0"/>
                <a:cs typeface="Arial" panose="020B0604020202020204" pitchFamily="34" charset="0"/>
              </a:rPr>
              <a:t>Câu chuyện muốn khuyên ta điều gì?</a:t>
            </a:r>
          </a:p>
        </p:txBody>
      </p:sp>
      <p:sp>
        <p:nvSpPr>
          <p:cNvPr id="24579" name="Rectangle 7"/>
          <p:cNvSpPr>
            <a:spLocks noChangeArrowheads="1"/>
          </p:cNvSpPr>
          <p:nvPr/>
        </p:nvSpPr>
        <p:spPr bwMode="auto">
          <a:xfrm>
            <a:off x="5715000" y="609600"/>
            <a:ext cx="1447800" cy="39878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eaLnBrk="1" hangingPunct="1"/>
            <a:r>
              <a:rPr lang="en-US" sz="200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Kể chuyện</a:t>
            </a:r>
          </a:p>
        </p:txBody>
      </p:sp>
      <p:sp>
        <p:nvSpPr>
          <p:cNvPr id="24580" name="Rectangle 8"/>
          <p:cNvSpPr>
            <a:spLocks noChangeArrowheads="1"/>
          </p:cNvSpPr>
          <p:nvPr/>
        </p:nvSpPr>
        <p:spPr bwMode="auto">
          <a:xfrm>
            <a:off x="5410200" y="990600"/>
            <a:ext cx="2072640" cy="39878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000" u="sng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Bàn chân kì diệu</a:t>
            </a:r>
          </a:p>
        </p:txBody>
      </p:sp>
      <p:grpSp>
        <p:nvGrpSpPr>
          <p:cNvPr id="2" name="Group 9"/>
          <p:cNvGrpSpPr/>
          <p:nvPr/>
        </p:nvGrpSpPr>
        <p:grpSpPr bwMode="auto">
          <a:xfrm>
            <a:off x="1828800" y="2819400"/>
            <a:ext cx="8458200" cy="2438400"/>
            <a:chOff x="144" y="672"/>
            <a:chExt cx="5520" cy="1440"/>
          </a:xfrm>
        </p:grpSpPr>
        <p:sp>
          <p:nvSpPr>
            <p:cNvPr id="24586" name="Rectangle 10"/>
            <p:cNvSpPr>
              <a:spLocks noChangeArrowheads="1"/>
            </p:cNvSpPr>
            <p:nvPr/>
          </p:nvSpPr>
          <p:spPr bwMode="auto">
            <a:xfrm>
              <a:off x="144" y="672"/>
              <a:ext cx="5520" cy="1440"/>
            </a:xfrm>
            <a:prstGeom prst="rect">
              <a:avLst/>
            </a:prstGeom>
            <a:solidFill>
              <a:srgbClr val="E4FF9F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en-US">
                <a:latin typeface="Arial" panose="020B0604020202020204" pitchFamily="34" charset="0"/>
              </a:endParaRPr>
            </a:p>
          </p:txBody>
        </p:sp>
        <p:sp>
          <p:nvSpPr>
            <p:cNvPr id="24587" name="Text Box 11"/>
            <p:cNvSpPr txBox="1">
              <a:spLocks noChangeArrowheads="1"/>
            </p:cNvSpPr>
            <p:nvPr/>
          </p:nvSpPr>
          <p:spPr bwMode="auto">
            <a:xfrm>
              <a:off x="288" y="960"/>
              <a:ext cx="5184" cy="817"/>
            </a:xfrm>
            <a:prstGeom prst="rect">
              <a:avLst/>
            </a:prstGeom>
            <a:solidFill>
              <a:srgbClr val="E4FF9F"/>
            </a:solidFill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 algn="just" eaLnBrk="1" hangingPunct="1">
                <a:spcBef>
                  <a:spcPct val="50000"/>
                </a:spcBef>
              </a:pPr>
              <a:r>
                <a:rPr lang="en-US" sz="2800" b="1">
                  <a:solidFill>
                    <a:srgbClr val="000000"/>
                  </a:solidFill>
                  <a:latin typeface="Arial" panose="020B0604020202020204" pitchFamily="34" charset="0"/>
                </a:rPr>
                <a:t>Câu chuyện khuyên chúng ta hãy kiên trì, nhẫn nại, vượt lên mọi khó khăn thì sẽ đạt được mong ước của mình.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9114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91141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91141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911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911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911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911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8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141" grpId="0" bldLvl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5"/>
          <p:cNvSpPr>
            <a:spLocks noChangeArrowheads="1"/>
          </p:cNvSpPr>
          <p:nvPr/>
        </p:nvSpPr>
        <p:spPr bwMode="auto">
          <a:xfrm>
            <a:off x="5715000" y="685800"/>
            <a:ext cx="1447800" cy="39878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eaLnBrk="1" hangingPunct="1"/>
            <a:r>
              <a:rPr lang="en-US" sz="2000" u="sng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Kể chuyện</a:t>
            </a:r>
          </a:p>
        </p:txBody>
      </p:sp>
      <p:sp>
        <p:nvSpPr>
          <p:cNvPr id="25603" name="Rectangle 6"/>
          <p:cNvSpPr>
            <a:spLocks noChangeArrowheads="1"/>
          </p:cNvSpPr>
          <p:nvPr/>
        </p:nvSpPr>
        <p:spPr bwMode="auto">
          <a:xfrm>
            <a:off x="5410200" y="1219200"/>
            <a:ext cx="2072640" cy="39878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00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Bàn chân kì diệu</a:t>
            </a:r>
          </a:p>
        </p:txBody>
      </p:sp>
      <p:sp>
        <p:nvSpPr>
          <p:cNvPr id="92167" name="Rectangle 7"/>
          <p:cNvSpPr>
            <a:spLocks noChangeArrowheads="1"/>
          </p:cNvSpPr>
          <p:nvPr/>
        </p:nvSpPr>
        <p:spPr bwMode="auto">
          <a:xfrm>
            <a:off x="2209800" y="1905000"/>
            <a:ext cx="7486650" cy="52197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eaLnBrk="1" hangingPunct="1"/>
            <a:r>
              <a:rPr lang="en-US" sz="2800" b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 học được điều gì ở Nguyễn Ngọc Ký 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9216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9216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921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921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21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21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67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8" name="Text Box 4"/>
          <p:cNvSpPr txBox="1">
            <a:spLocks noChangeArrowheads="1"/>
          </p:cNvSpPr>
          <p:nvPr/>
        </p:nvSpPr>
        <p:spPr bwMode="auto">
          <a:xfrm>
            <a:off x="1828800" y="1752600"/>
            <a:ext cx="3276600" cy="706755"/>
          </a:xfrm>
          <a:prstGeom prst="rect">
            <a:avLst/>
          </a:prstGeom>
          <a:noFill/>
          <a:ln w="9525" algn="ctr">
            <a:noFill/>
            <a:miter lim="800000"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vi-VN" sz="4000" u="sng">
                <a:solidFill>
                  <a:srgbClr val="3333CC"/>
                </a:solidFill>
                <a:latin typeface="Arial" panose="020B0604020202020204" pitchFamily="34" charset="0"/>
              </a:rPr>
              <a:t>Ý nghĩa:</a:t>
            </a:r>
          </a:p>
        </p:txBody>
      </p:sp>
      <p:sp>
        <p:nvSpPr>
          <p:cNvPr id="93189" name="Text Box 5"/>
          <p:cNvSpPr txBox="1">
            <a:spLocks noChangeArrowheads="1"/>
          </p:cNvSpPr>
          <p:nvPr/>
        </p:nvSpPr>
        <p:spPr bwMode="auto">
          <a:xfrm>
            <a:off x="1828800" y="2590800"/>
            <a:ext cx="8610600" cy="2061210"/>
          </a:xfrm>
          <a:prstGeom prst="rect">
            <a:avLst/>
          </a:prstGeom>
          <a:solidFill>
            <a:schemeClr val="folHlink"/>
          </a:solidFill>
          <a:ln w="76200" algn="ctr">
            <a:noFill/>
            <a:miter lim="800000"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3200" b="1">
                <a:solidFill>
                  <a:srgbClr val="000000"/>
                </a:solidFill>
                <a:latin typeface="Arial" panose="020B0604020202020204" pitchFamily="34" charset="0"/>
              </a:rPr>
              <a:t>Nguy</a:t>
            </a:r>
            <a:r>
              <a:rPr lang="vi-VN" sz="3200" b="1">
                <a:solidFill>
                  <a:srgbClr val="000000"/>
                </a:solidFill>
                <a:latin typeface="Arial" panose="020B0604020202020204" pitchFamily="34" charset="0"/>
              </a:rPr>
              <a:t>ễn</a:t>
            </a:r>
            <a:r>
              <a:rPr lang="en-US" sz="3200" b="1">
                <a:solidFill>
                  <a:srgbClr val="000000"/>
                </a:solidFill>
                <a:latin typeface="Arial" panose="020B0604020202020204" pitchFamily="34" charset="0"/>
              </a:rPr>
              <a:t> Ng</a:t>
            </a:r>
            <a:r>
              <a:rPr lang="vi-VN" sz="3200" b="1">
                <a:solidFill>
                  <a:srgbClr val="000000"/>
                </a:solidFill>
                <a:latin typeface="Arial" panose="020B0604020202020204" pitchFamily="34" charset="0"/>
              </a:rPr>
              <a:t>ọc</a:t>
            </a:r>
            <a:r>
              <a:rPr lang="en-US" sz="3200" b="1">
                <a:solidFill>
                  <a:srgbClr val="000000"/>
                </a:solidFill>
                <a:latin typeface="Arial" panose="020B0604020202020204" pitchFamily="34" charset="0"/>
              </a:rPr>
              <a:t> K</a:t>
            </a:r>
            <a:r>
              <a:rPr lang="vi-VN" sz="3200" b="1">
                <a:solidFill>
                  <a:srgbClr val="000000"/>
                </a:solidFill>
                <a:latin typeface="Arial" panose="020B0604020202020204" pitchFamily="34" charset="0"/>
              </a:rPr>
              <a:t>ý</a:t>
            </a:r>
            <a:r>
              <a:rPr lang="en-US" sz="3200" b="1">
                <a:solidFill>
                  <a:srgbClr val="000000"/>
                </a:solidFill>
                <a:latin typeface="Arial" panose="020B0604020202020204" pitchFamily="34" charset="0"/>
              </a:rPr>
              <a:t> l</a:t>
            </a:r>
            <a:r>
              <a:rPr lang="vi-VN" sz="3200" b="1">
                <a:solidFill>
                  <a:srgbClr val="000000"/>
                </a:solidFill>
                <a:latin typeface="Arial" panose="020B0604020202020204" pitchFamily="34" charset="0"/>
              </a:rPr>
              <a:t>à</a:t>
            </a:r>
            <a:r>
              <a:rPr lang="en-US" sz="3200" b="1">
                <a:solidFill>
                  <a:srgbClr val="000000"/>
                </a:solidFill>
                <a:latin typeface="Arial" panose="020B0604020202020204" pitchFamily="34" charset="0"/>
              </a:rPr>
              <a:t> m</a:t>
            </a:r>
            <a:r>
              <a:rPr lang="vi-VN" sz="3200" b="1">
                <a:solidFill>
                  <a:srgbClr val="000000"/>
                </a:solidFill>
                <a:latin typeface="Arial" panose="020B0604020202020204" pitchFamily="34" charset="0"/>
              </a:rPr>
              <a:t>ột</a:t>
            </a:r>
            <a:r>
              <a:rPr lang="en-US" sz="3200" b="1">
                <a:solidFill>
                  <a:srgbClr val="000000"/>
                </a:solidFill>
                <a:latin typeface="Arial" panose="020B0604020202020204" pitchFamily="34" charset="0"/>
              </a:rPr>
              <a:t> t</a:t>
            </a:r>
            <a:r>
              <a:rPr lang="vi-VN" sz="3200" b="1">
                <a:solidFill>
                  <a:srgbClr val="000000"/>
                </a:solidFill>
                <a:latin typeface="Arial" panose="020B0604020202020204" pitchFamily="34" charset="0"/>
              </a:rPr>
              <a:t>ấm</a:t>
            </a:r>
            <a:r>
              <a:rPr lang="en-US" sz="3200" b="1">
                <a:solidFill>
                  <a:srgbClr val="000000"/>
                </a:solidFill>
                <a:latin typeface="Arial" panose="020B0604020202020204" pitchFamily="34" charset="0"/>
              </a:rPr>
              <a:t> g</a:t>
            </a:r>
            <a:r>
              <a:rPr lang="vi-VN" sz="3200" b="1">
                <a:solidFill>
                  <a:srgbClr val="000000"/>
                </a:solidFill>
                <a:latin typeface="Arial" panose="020B0604020202020204" pitchFamily="34" charset="0"/>
              </a:rPr>
              <a:t>ươ</a:t>
            </a:r>
            <a:r>
              <a:rPr lang="en-US" sz="3200" b="1">
                <a:solidFill>
                  <a:srgbClr val="000000"/>
                </a:solidFill>
                <a:latin typeface="Arial" panose="020B0604020202020204" pitchFamily="34" charset="0"/>
              </a:rPr>
              <a:t>ng s</a:t>
            </a:r>
            <a:r>
              <a:rPr lang="vi-VN" sz="3200" b="1">
                <a:solidFill>
                  <a:srgbClr val="000000"/>
                </a:solidFill>
                <a:latin typeface="Arial" panose="020B0604020202020204" pitchFamily="34" charset="0"/>
              </a:rPr>
              <a:t>áng</a:t>
            </a:r>
            <a:r>
              <a:rPr lang="en-US" sz="3200" b="1">
                <a:solidFill>
                  <a:srgbClr val="000000"/>
                </a:solidFill>
                <a:latin typeface="Arial" panose="020B0604020202020204" pitchFamily="34" charset="0"/>
              </a:rPr>
              <a:t> v</a:t>
            </a:r>
            <a:r>
              <a:rPr lang="vi-VN" sz="3200" b="1">
                <a:solidFill>
                  <a:srgbClr val="000000"/>
                </a:solidFill>
                <a:latin typeface="Arial" panose="020B0604020202020204" pitchFamily="34" charset="0"/>
              </a:rPr>
              <a:t>ề</a:t>
            </a:r>
            <a:r>
              <a:rPr lang="en-US" sz="3200" b="1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vi-VN" sz="3200" b="1">
                <a:solidFill>
                  <a:srgbClr val="000000"/>
                </a:solidFill>
                <a:latin typeface="Arial" panose="020B0604020202020204" pitchFamily="34" charset="0"/>
              </a:rPr>
              <a:t>ý</a:t>
            </a:r>
            <a:r>
              <a:rPr lang="en-US" sz="3200" b="1">
                <a:solidFill>
                  <a:srgbClr val="000000"/>
                </a:solidFill>
                <a:latin typeface="Arial" panose="020B0604020202020204" pitchFamily="34" charset="0"/>
              </a:rPr>
              <a:t> ch</a:t>
            </a:r>
            <a:r>
              <a:rPr lang="vi-VN" sz="3200" b="1">
                <a:solidFill>
                  <a:srgbClr val="000000"/>
                </a:solidFill>
                <a:latin typeface="Arial" panose="020B0604020202020204" pitchFamily="34" charset="0"/>
              </a:rPr>
              <a:t>í</a:t>
            </a:r>
            <a:r>
              <a:rPr lang="en-US" sz="3200" b="1">
                <a:solidFill>
                  <a:srgbClr val="000000"/>
                </a:solidFill>
                <a:latin typeface="Arial" panose="020B0604020202020204" pitchFamily="34" charset="0"/>
              </a:rPr>
              <a:t> v</a:t>
            </a:r>
            <a:r>
              <a:rPr lang="vi-VN" sz="3200" b="1">
                <a:solidFill>
                  <a:srgbClr val="000000"/>
                </a:solidFill>
                <a:latin typeface="Arial" panose="020B0604020202020204" pitchFamily="34" charset="0"/>
              </a:rPr>
              <a:t>ượt</a:t>
            </a:r>
            <a:r>
              <a:rPr lang="en-US" sz="3200" b="1">
                <a:solidFill>
                  <a:srgbClr val="000000"/>
                </a:solidFill>
                <a:latin typeface="Arial" panose="020B0604020202020204" pitchFamily="34" charset="0"/>
              </a:rPr>
              <a:t> kh</a:t>
            </a:r>
            <a:r>
              <a:rPr lang="vi-VN" sz="3200" b="1">
                <a:solidFill>
                  <a:srgbClr val="000000"/>
                </a:solidFill>
                <a:latin typeface="Arial" panose="020B0604020202020204" pitchFamily="34" charset="0"/>
              </a:rPr>
              <a:t>ó</a:t>
            </a:r>
            <a:r>
              <a:rPr lang="en-US" sz="3200" b="1">
                <a:solidFill>
                  <a:srgbClr val="000000"/>
                </a:solidFill>
                <a:latin typeface="Arial" panose="020B0604020202020204" pitchFamily="34" charset="0"/>
              </a:rPr>
              <a:t>, giàu nghị lực, v</a:t>
            </a:r>
            <a:r>
              <a:rPr lang="vi-VN" sz="3200" b="1">
                <a:solidFill>
                  <a:srgbClr val="000000"/>
                </a:solidFill>
                <a:latin typeface="Arial" panose="020B0604020202020204" pitchFamily="34" charset="0"/>
              </a:rPr>
              <a:t>ới</a:t>
            </a:r>
            <a:r>
              <a:rPr lang="en-US" sz="3200" b="1">
                <a:solidFill>
                  <a:srgbClr val="000000"/>
                </a:solidFill>
                <a:latin typeface="Arial" panose="020B0604020202020204" pitchFamily="34" charset="0"/>
              </a:rPr>
              <a:t> tinh thần ham h</a:t>
            </a:r>
            <a:r>
              <a:rPr lang="vi-VN" sz="3200" b="1">
                <a:solidFill>
                  <a:srgbClr val="000000"/>
                </a:solidFill>
                <a:latin typeface="Arial" panose="020B0604020202020204" pitchFamily="34" charset="0"/>
              </a:rPr>
              <a:t>ọc</a:t>
            </a:r>
            <a:r>
              <a:rPr lang="en-US" sz="3200" b="1">
                <a:solidFill>
                  <a:srgbClr val="000000"/>
                </a:solidFill>
                <a:latin typeface="Arial" panose="020B0604020202020204" pitchFamily="34" charset="0"/>
              </a:rPr>
              <a:t> quy</a:t>
            </a:r>
            <a:r>
              <a:rPr lang="vi-VN" sz="3200" b="1">
                <a:solidFill>
                  <a:srgbClr val="000000"/>
                </a:solidFill>
                <a:latin typeface="Arial" panose="020B0604020202020204" pitchFamily="34" charset="0"/>
              </a:rPr>
              <a:t>ết</a:t>
            </a:r>
            <a:r>
              <a:rPr lang="en-US" sz="3200" b="1">
                <a:solidFill>
                  <a:srgbClr val="000000"/>
                </a:solidFill>
                <a:latin typeface="Arial" panose="020B0604020202020204" pitchFamily="34" charset="0"/>
              </a:rPr>
              <a:t> t</a:t>
            </a:r>
            <a:r>
              <a:rPr lang="vi-VN" sz="3200" b="1">
                <a:solidFill>
                  <a:srgbClr val="000000"/>
                </a:solidFill>
                <a:latin typeface="Arial" panose="020B0604020202020204" pitchFamily="34" charset="0"/>
              </a:rPr>
              <a:t>â</a:t>
            </a:r>
            <a:r>
              <a:rPr lang="en-US" sz="3200" b="1">
                <a:solidFill>
                  <a:srgbClr val="000000"/>
                </a:solidFill>
                <a:latin typeface="Arial" panose="020B0604020202020204" pitchFamily="34" charset="0"/>
              </a:rPr>
              <a:t>m v</a:t>
            </a:r>
            <a:r>
              <a:rPr lang="vi-VN" sz="3200" b="1">
                <a:solidFill>
                  <a:srgbClr val="000000"/>
                </a:solidFill>
                <a:latin typeface="Arial" panose="020B0604020202020204" pitchFamily="34" charset="0"/>
              </a:rPr>
              <a:t>ươ</a:t>
            </a:r>
            <a:r>
              <a:rPr lang="en-US" sz="3200" b="1">
                <a:solidFill>
                  <a:srgbClr val="000000"/>
                </a:solidFill>
                <a:latin typeface="Arial" panose="020B0604020202020204" pitchFamily="34" charset="0"/>
              </a:rPr>
              <a:t>n l</a:t>
            </a:r>
            <a:r>
              <a:rPr lang="vi-VN" sz="3200" b="1">
                <a:solidFill>
                  <a:srgbClr val="000000"/>
                </a:solidFill>
                <a:latin typeface="Arial" panose="020B0604020202020204" pitchFamily="34" charset="0"/>
              </a:rPr>
              <a:t>ê</a:t>
            </a:r>
            <a:r>
              <a:rPr lang="en-US" sz="3200" b="1">
                <a:solidFill>
                  <a:srgbClr val="000000"/>
                </a:solidFill>
                <a:latin typeface="Arial" panose="020B0604020202020204" pitchFamily="34" charset="0"/>
              </a:rPr>
              <a:t>n tr</a:t>
            </a:r>
            <a:r>
              <a:rPr lang="vi-VN" sz="3200" b="1">
                <a:solidFill>
                  <a:srgbClr val="000000"/>
                </a:solidFill>
                <a:latin typeface="Arial" panose="020B0604020202020204" pitchFamily="34" charset="0"/>
              </a:rPr>
              <a:t>ở</a:t>
            </a:r>
            <a:r>
              <a:rPr lang="en-US" sz="3200" b="1">
                <a:solidFill>
                  <a:srgbClr val="000000"/>
                </a:solidFill>
                <a:latin typeface="Arial" panose="020B0604020202020204" pitchFamily="34" charset="0"/>
              </a:rPr>
              <a:t> th</a:t>
            </a:r>
            <a:r>
              <a:rPr lang="vi-VN" sz="3200" b="1">
                <a:solidFill>
                  <a:srgbClr val="000000"/>
                </a:solidFill>
                <a:latin typeface="Arial" panose="020B0604020202020204" pitchFamily="34" charset="0"/>
              </a:rPr>
              <a:t>ành</a:t>
            </a:r>
            <a:r>
              <a:rPr lang="en-US" sz="3200" b="1">
                <a:solidFill>
                  <a:srgbClr val="000000"/>
                </a:solidFill>
                <a:latin typeface="Arial" panose="020B0604020202020204" pitchFamily="34" charset="0"/>
              </a:rPr>
              <a:t> ng</a:t>
            </a:r>
            <a:r>
              <a:rPr lang="vi-VN" sz="3200" b="1">
                <a:solidFill>
                  <a:srgbClr val="000000"/>
                </a:solidFill>
                <a:latin typeface="Arial" panose="020B0604020202020204" pitchFamily="34" charset="0"/>
              </a:rPr>
              <a:t>ười</a:t>
            </a:r>
            <a:r>
              <a:rPr lang="en-US" sz="3200" b="1">
                <a:solidFill>
                  <a:srgbClr val="000000"/>
                </a:solidFill>
                <a:latin typeface="Arial" panose="020B0604020202020204" pitchFamily="34" charset="0"/>
              </a:rPr>
              <a:t> c</a:t>
            </a:r>
            <a:r>
              <a:rPr lang="vi-VN" sz="3200" b="1">
                <a:solidFill>
                  <a:srgbClr val="000000"/>
                </a:solidFill>
                <a:latin typeface="Arial" panose="020B0604020202020204" pitchFamily="34" charset="0"/>
              </a:rPr>
              <a:t>ó</a:t>
            </a:r>
            <a:r>
              <a:rPr lang="en-US" sz="3200" b="1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vi-VN" sz="3200" b="1">
                <a:solidFill>
                  <a:srgbClr val="000000"/>
                </a:solidFill>
                <a:latin typeface="Arial" panose="020B0604020202020204" pitchFamily="34" charset="0"/>
              </a:rPr>
              <a:t>ích</a:t>
            </a:r>
            <a:r>
              <a:rPr lang="en-US" sz="3200" b="1">
                <a:solidFill>
                  <a:srgbClr val="000000"/>
                </a:solidFill>
                <a:latin typeface="Arial" panose="020B0604020202020204" pitchFamily="34" charset="0"/>
              </a:rPr>
              <a:t> cho x</a:t>
            </a:r>
            <a:r>
              <a:rPr lang="vi-VN" sz="3200" b="1">
                <a:solidFill>
                  <a:srgbClr val="000000"/>
                </a:solidFill>
                <a:latin typeface="Arial" panose="020B0604020202020204" pitchFamily="34" charset="0"/>
              </a:rPr>
              <a:t>ã</a:t>
            </a:r>
            <a:r>
              <a:rPr lang="en-US" sz="3200" b="1">
                <a:solidFill>
                  <a:srgbClr val="000000"/>
                </a:solidFill>
                <a:latin typeface="Arial" panose="020B0604020202020204" pitchFamily="34" charset="0"/>
              </a:rPr>
              <a:t> h</a:t>
            </a:r>
            <a:r>
              <a:rPr lang="vi-VN" sz="3200" b="1">
                <a:solidFill>
                  <a:srgbClr val="000000"/>
                </a:solidFill>
                <a:latin typeface="Arial" panose="020B0604020202020204" pitchFamily="34" charset="0"/>
              </a:rPr>
              <a:t>ội</a:t>
            </a:r>
            <a:r>
              <a:rPr lang="en-US" sz="3200" b="1">
                <a:solidFill>
                  <a:srgbClr val="000000"/>
                </a:solidFill>
                <a:latin typeface="Arial" panose="020B0604020202020204" pitchFamily="34" charset="0"/>
              </a:rPr>
              <a:t>.</a:t>
            </a:r>
            <a:endParaRPr lang="vi-VN" sz="3200" b="1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26628" name="Rectangle 7"/>
          <p:cNvSpPr>
            <a:spLocks noChangeArrowheads="1"/>
          </p:cNvSpPr>
          <p:nvPr/>
        </p:nvSpPr>
        <p:spPr bwMode="auto">
          <a:xfrm>
            <a:off x="5715000" y="609600"/>
            <a:ext cx="1447800" cy="39878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eaLnBrk="1" hangingPunct="1"/>
            <a:r>
              <a:rPr lang="en-US" sz="2000" u="sng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Kể chuyện</a:t>
            </a:r>
          </a:p>
        </p:txBody>
      </p:sp>
      <p:sp>
        <p:nvSpPr>
          <p:cNvPr id="26629" name="Rectangle 8"/>
          <p:cNvSpPr>
            <a:spLocks noChangeArrowheads="1"/>
          </p:cNvSpPr>
          <p:nvPr/>
        </p:nvSpPr>
        <p:spPr bwMode="auto">
          <a:xfrm>
            <a:off x="5334000" y="1066800"/>
            <a:ext cx="2072640" cy="39878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00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Bàn chân kì diệu</a:t>
            </a:r>
          </a:p>
        </p:txBody>
      </p:sp>
      <p:pic>
        <p:nvPicPr>
          <p:cNvPr id="26630" name="Picture 9" descr="jbnkjh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5793094">
            <a:off x="9998075" y="1588"/>
            <a:ext cx="671513" cy="668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631" name="Picture 11" descr="jbnkjh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10800000">
            <a:off x="9996488" y="6189663"/>
            <a:ext cx="671512" cy="668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632" name="Picture 12" descr="jbnkjh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24000" y="0"/>
            <a:ext cx="671513" cy="66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633" name="Picture 13" descr="jbnkjh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-5400000">
            <a:off x="1522413" y="6188075"/>
            <a:ext cx="671512" cy="66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9318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9318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931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931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31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31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931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931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9318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93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3188" grpId="0"/>
      <p:bldP spid="93189" grpId="0" bldLvl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5"/>
          <p:cNvSpPr>
            <a:spLocks noChangeArrowheads="1"/>
          </p:cNvSpPr>
          <p:nvPr/>
        </p:nvSpPr>
        <p:spPr bwMode="auto">
          <a:xfrm>
            <a:off x="5715000" y="381000"/>
            <a:ext cx="1447800" cy="39878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eaLnBrk="1" hangingPunct="1"/>
            <a:r>
              <a:rPr lang="en-US" sz="2000" u="sng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Kể chuyện</a:t>
            </a:r>
          </a:p>
        </p:txBody>
      </p:sp>
      <p:sp>
        <p:nvSpPr>
          <p:cNvPr id="27651" name="Rectangle 6"/>
          <p:cNvSpPr>
            <a:spLocks noChangeArrowheads="1"/>
          </p:cNvSpPr>
          <p:nvPr/>
        </p:nvSpPr>
        <p:spPr bwMode="auto">
          <a:xfrm>
            <a:off x="5410200" y="838200"/>
            <a:ext cx="2072640" cy="39878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00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Bàn chân kì diệu</a:t>
            </a:r>
          </a:p>
        </p:txBody>
      </p:sp>
      <p:pic>
        <p:nvPicPr>
          <p:cNvPr id="94215" name="Picture 7" descr="Nghi luc lon cua co tro nho 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905000" y="1371600"/>
            <a:ext cx="3886200" cy="238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4217" name="Picture 9" descr="imagedffgs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477000" y="1371600"/>
            <a:ext cx="3810000" cy="2393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4218" name="Picture 10" descr="viet chan 1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905000" y="4000500"/>
            <a:ext cx="3887788" cy="2600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4219" name="Picture 11" descr="viet chan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505575" y="4003675"/>
            <a:ext cx="3781425" cy="2640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94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0" dur="2000"/>
                                        <p:tgtEl>
                                          <p:spTgt spid="94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3" dur="2000"/>
                                        <p:tgtEl>
                                          <p:spTgt spid="94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6" dur="2000"/>
                                        <p:tgtEl>
                                          <p:spTgt spid="94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5"/>
          <p:cNvSpPr>
            <a:spLocks noChangeArrowheads="1"/>
          </p:cNvSpPr>
          <p:nvPr/>
        </p:nvSpPr>
        <p:spPr bwMode="auto">
          <a:xfrm>
            <a:off x="5715000" y="381000"/>
            <a:ext cx="1447800" cy="39878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eaLnBrk="1" hangingPunct="1"/>
            <a:r>
              <a:rPr lang="en-US" sz="2000" u="sng">
                <a:latin typeface="Arial" panose="020B0604020202020204" pitchFamily="34" charset="0"/>
                <a:cs typeface="Arial" panose="020B0604020202020204" pitchFamily="34" charset="0"/>
              </a:rPr>
              <a:t>Kể chuyện</a:t>
            </a:r>
          </a:p>
        </p:txBody>
      </p:sp>
      <p:sp>
        <p:nvSpPr>
          <p:cNvPr id="28675" name="Rectangle 6"/>
          <p:cNvSpPr>
            <a:spLocks noChangeArrowheads="1"/>
          </p:cNvSpPr>
          <p:nvPr/>
        </p:nvSpPr>
        <p:spPr bwMode="auto">
          <a:xfrm>
            <a:off x="5410200" y="736600"/>
            <a:ext cx="2072640" cy="39878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000">
                <a:latin typeface="Arial" panose="020B0604020202020204" pitchFamily="34" charset="0"/>
                <a:cs typeface="Arial" panose="020B0604020202020204" pitchFamily="34" charset="0"/>
              </a:rPr>
              <a:t>Bàn chân kì diệu</a:t>
            </a:r>
          </a:p>
        </p:txBody>
      </p:sp>
      <p:pic>
        <p:nvPicPr>
          <p:cNvPr id="95239" name="Picture 7" descr="2cde9678280298664dc0e1e348027653-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86000" y="1219200"/>
            <a:ext cx="78486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5240" name="Rectangle 8"/>
          <p:cNvSpPr>
            <a:spLocks noChangeArrowheads="1"/>
          </p:cNvSpPr>
          <p:nvPr/>
        </p:nvSpPr>
        <p:spPr bwMode="auto">
          <a:xfrm>
            <a:off x="2286000" y="5867400"/>
            <a:ext cx="7924800" cy="64516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eaLnBrk="1" hangingPunct="1"/>
            <a:r>
              <a:rPr lang="en-US" b="1">
                <a:latin typeface="Arial" panose="020B0604020202020204" pitchFamily="34" charset="0"/>
                <a:cs typeface="Arial" panose="020B0604020202020204" pitchFamily="34" charset="0"/>
              </a:rPr>
              <a:t>Thầy Nguyễn Ngọc Ký luôn </a:t>
            </a:r>
            <a:r>
              <a:rPr lang="vi-VN" b="1">
                <a:latin typeface="Arial" panose="020B0604020202020204" pitchFamily="34" charset="0"/>
                <a:cs typeface="Arial" panose="020B0604020202020204" pitchFamily="34" charset="0"/>
              </a:rPr>
              <a:t>đư</a:t>
            </a:r>
            <a:r>
              <a:rPr lang="en-US" b="1">
                <a:latin typeface="Arial" panose="020B0604020202020204" pitchFamily="34" charset="0"/>
                <a:cs typeface="Arial" panose="020B0604020202020204" pitchFamily="34" charset="0"/>
              </a:rPr>
              <a:t>ợc thế hệ trẻ cả n</a:t>
            </a:r>
            <a:r>
              <a:rPr lang="vi-VN" b="1">
                <a:latin typeface="Arial" panose="020B0604020202020204" pitchFamily="34" charset="0"/>
                <a:cs typeface="Arial" panose="020B0604020202020204" pitchFamily="34" charset="0"/>
              </a:rPr>
              <a:t>ư</a:t>
            </a:r>
            <a:r>
              <a:rPr lang="en-US" b="1">
                <a:latin typeface="Arial" panose="020B0604020202020204" pitchFamily="34" charset="0"/>
                <a:cs typeface="Arial" panose="020B0604020202020204" pitchFamily="34" charset="0"/>
              </a:rPr>
              <a:t>ớc ng</a:t>
            </a:r>
            <a:r>
              <a:rPr lang="vi-VN" b="1">
                <a:latin typeface="Arial" panose="020B0604020202020204" pitchFamily="34" charset="0"/>
                <a:cs typeface="Arial" panose="020B0604020202020204" pitchFamily="34" charset="0"/>
              </a:rPr>
              <a:t>ư</a:t>
            </a:r>
            <a:r>
              <a:rPr lang="en-US" b="1">
                <a:latin typeface="Arial" panose="020B0604020202020204" pitchFamily="34" charset="0"/>
                <a:cs typeface="Arial" panose="020B0604020202020204" pitchFamily="34" charset="0"/>
              </a:rPr>
              <a:t>ỡng mộ và noi g</a:t>
            </a:r>
            <a:r>
              <a:rPr lang="vi-VN" b="1">
                <a:latin typeface="Arial" panose="020B0604020202020204" pitchFamily="34" charset="0"/>
                <a:cs typeface="Arial" panose="020B0604020202020204" pitchFamily="34" charset="0"/>
              </a:rPr>
              <a:t>ươ</a:t>
            </a:r>
            <a:r>
              <a:rPr lang="en-US" b="1">
                <a:latin typeface="Arial" panose="020B0604020202020204" pitchFamily="34" charset="0"/>
                <a:cs typeface="Arial" panose="020B0604020202020204" pitchFamily="34" charset="0"/>
              </a:rPr>
              <a:t>ng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9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952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40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952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524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2" name="Rectangle 9"/>
          <p:cNvSpPr>
            <a:spLocks noChangeArrowheads="1"/>
          </p:cNvSpPr>
          <p:nvPr/>
        </p:nvSpPr>
        <p:spPr bwMode="auto">
          <a:xfrm>
            <a:off x="4250690" y="1332865"/>
            <a:ext cx="2103755" cy="58356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3200" u="sng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Kể chuyện</a:t>
            </a:r>
          </a:p>
        </p:txBody>
      </p:sp>
      <p:sp>
        <p:nvSpPr>
          <p:cNvPr id="111626" name="Rectangle 10"/>
          <p:cNvSpPr>
            <a:spLocks noChangeArrowheads="1"/>
          </p:cNvSpPr>
          <p:nvPr/>
        </p:nvSpPr>
        <p:spPr bwMode="auto">
          <a:xfrm>
            <a:off x="3565525" y="2249805"/>
            <a:ext cx="3211195" cy="58356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200"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Bàn chân kì diệu</a:t>
            </a:r>
          </a:p>
        </p:txBody>
      </p:sp>
      <p:sp>
        <p:nvSpPr>
          <p:cNvPr id="2" name="Text Box 1"/>
          <p:cNvSpPr txBox="1"/>
          <p:nvPr/>
        </p:nvSpPr>
        <p:spPr>
          <a:xfrm>
            <a:off x="2169160" y="749300"/>
            <a:ext cx="667004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/>
              <a:t>Thứ ba ngày 16 tháng 11 năm 2021</a:t>
            </a:r>
          </a:p>
        </p:txBody>
      </p:sp>
      <p:sp>
        <p:nvSpPr>
          <p:cNvPr id="3" name="Text Box 2"/>
          <p:cNvSpPr txBox="1"/>
          <p:nvPr/>
        </p:nvSpPr>
        <p:spPr>
          <a:xfrm>
            <a:off x="5346065" y="2948940"/>
            <a:ext cx="4629150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/>
              <a:t>Theo TRUYỆN đỌC 3 (1995)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1626" grpId="0"/>
      <p:bldP spid="3" grpId="0"/>
      <p:bldP spid="3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6" name="Rectangle 9"/>
          <p:cNvSpPr>
            <a:spLocks noChangeArrowheads="1"/>
          </p:cNvSpPr>
          <p:nvPr/>
        </p:nvSpPr>
        <p:spPr bwMode="auto">
          <a:xfrm>
            <a:off x="4966335" y="1150620"/>
            <a:ext cx="2103755" cy="58356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3200" u="sng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Kể chuyện</a:t>
            </a:r>
          </a:p>
        </p:txBody>
      </p:sp>
      <p:sp>
        <p:nvSpPr>
          <p:cNvPr id="5127" name="Rectangle 10"/>
          <p:cNvSpPr>
            <a:spLocks noChangeArrowheads="1"/>
          </p:cNvSpPr>
          <p:nvPr/>
        </p:nvSpPr>
        <p:spPr bwMode="auto">
          <a:xfrm>
            <a:off x="4412615" y="1870710"/>
            <a:ext cx="3211195" cy="58356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20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Bàn chân kì diệu</a:t>
            </a:r>
          </a:p>
        </p:txBody>
      </p:sp>
      <p:sp>
        <p:nvSpPr>
          <p:cNvPr id="112651" name="Text Box 11"/>
          <p:cNvSpPr txBox="1">
            <a:spLocks noChangeArrowheads="1"/>
          </p:cNvSpPr>
          <p:nvPr/>
        </p:nvSpPr>
        <p:spPr bwMode="auto">
          <a:xfrm>
            <a:off x="2095500" y="2915920"/>
            <a:ext cx="8001000" cy="521970"/>
          </a:xfrm>
          <a:prstGeom prst="rect">
            <a:avLst/>
          </a:prstGeom>
          <a:solidFill>
            <a:srgbClr val="FF0066"/>
          </a:solidFill>
          <a:ln w="76200">
            <a:noFill/>
            <a:miter lim="800000"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>
                <a:latin typeface="Arial" panose="020B0604020202020204" pitchFamily="34" charset="0"/>
                <a:cs typeface="Arial" panose="020B0604020202020204" pitchFamily="34" charset="0"/>
              </a:rPr>
              <a:t>Cả lớp chú ý lắng nghe cô giáo kể chuyện lần 1.</a:t>
            </a:r>
          </a:p>
        </p:txBody>
      </p:sp>
      <p:sp>
        <p:nvSpPr>
          <p:cNvPr id="2" name="Text Box 1"/>
          <p:cNvSpPr txBox="1"/>
          <p:nvPr/>
        </p:nvSpPr>
        <p:spPr>
          <a:xfrm>
            <a:off x="2871470" y="567055"/>
            <a:ext cx="667004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/>
              <a:t>Thứ ba ngày 16 tháng 11 năm 2021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126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26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126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51" grpId="0" bldLvl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0" name="Rectangle 9"/>
          <p:cNvSpPr>
            <a:spLocks noChangeArrowheads="1"/>
          </p:cNvSpPr>
          <p:nvPr/>
        </p:nvSpPr>
        <p:spPr bwMode="auto">
          <a:xfrm>
            <a:off x="4974590" y="1348105"/>
            <a:ext cx="2103755" cy="58356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3200" u="sng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Kể chuyện</a:t>
            </a:r>
          </a:p>
        </p:txBody>
      </p:sp>
      <p:sp>
        <p:nvSpPr>
          <p:cNvPr id="6151" name="Rectangle 10"/>
          <p:cNvSpPr>
            <a:spLocks noChangeArrowheads="1"/>
          </p:cNvSpPr>
          <p:nvPr/>
        </p:nvSpPr>
        <p:spPr bwMode="auto">
          <a:xfrm>
            <a:off x="4490720" y="1991995"/>
            <a:ext cx="3211195" cy="58356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20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Bàn chân kì diệu</a:t>
            </a:r>
          </a:p>
        </p:txBody>
      </p:sp>
      <p:sp>
        <p:nvSpPr>
          <p:cNvPr id="113675" name="Text Box 11"/>
          <p:cNvSpPr txBox="1">
            <a:spLocks noChangeArrowheads="1"/>
          </p:cNvSpPr>
          <p:nvPr/>
        </p:nvSpPr>
        <p:spPr bwMode="auto">
          <a:xfrm>
            <a:off x="2095500" y="2705100"/>
            <a:ext cx="8001000" cy="1076325"/>
          </a:xfrm>
          <a:prstGeom prst="rect">
            <a:avLst/>
          </a:prstGeom>
          <a:solidFill>
            <a:srgbClr val="FF0066"/>
          </a:solidFill>
          <a:ln w="76200">
            <a:noFill/>
            <a:miter lim="800000"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200">
                <a:latin typeface="Arial" panose="020B0604020202020204" pitchFamily="34" charset="0"/>
                <a:cs typeface="Arial" panose="020B0604020202020204" pitchFamily="34" charset="0"/>
              </a:rPr>
              <a:t>Cô cùng các em tìm hiểu đôi nét về t</a:t>
            </a:r>
            <a:r>
              <a:rPr lang="en-US" sz="3200">
                <a:latin typeface="Arial" panose="020B0604020202020204" pitchFamily="34" charset="0"/>
              </a:rPr>
              <a:t>ấm gương</a:t>
            </a:r>
            <a:r>
              <a:rPr lang="en-US" sz="3200">
                <a:latin typeface="Arial" panose="020B0604020202020204" pitchFamily="34" charset="0"/>
                <a:cs typeface="Arial" panose="020B0604020202020204" pitchFamily="34" charset="0"/>
              </a:rPr>
              <a:t> Nguyễn Ngọc Ký.</a:t>
            </a:r>
          </a:p>
        </p:txBody>
      </p:sp>
      <p:sp>
        <p:nvSpPr>
          <p:cNvPr id="2" name="Text Box 1"/>
          <p:cNvSpPr txBox="1"/>
          <p:nvPr/>
        </p:nvSpPr>
        <p:spPr>
          <a:xfrm>
            <a:off x="2500630" y="528320"/>
            <a:ext cx="667004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3200">
                <a:sym typeface="+mn-ea"/>
              </a:rPr>
              <a:t>Thứ ba ngày 16 tháng 11 năm 2021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7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3675" grpId="0" bldLvl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5"/>
          <p:cNvSpPr>
            <a:spLocks noChangeArrowheads="1"/>
          </p:cNvSpPr>
          <p:nvPr/>
        </p:nvSpPr>
        <p:spPr bwMode="auto">
          <a:xfrm>
            <a:off x="5638800" y="381000"/>
            <a:ext cx="1262380" cy="3683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u="sng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Kể chuyện</a:t>
            </a:r>
          </a:p>
        </p:txBody>
      </p:sp>
      <p:sp>
        <p:nvSpPr>
          <p:cNvPr id="7171" name="Rectangle 6"/>
          <p:cNvSpPr>
            <a:spLocks noChangeArrowheads="1"/>
          </p:cNvSpPr>
          <p:nvPr/>
        </p:nvSpPr>
        <p:spPr bwMode="auto">
          <a:xfrm>
            <a:off x="5334000" y="762000"/>
            <a:ext cx="2133600" cy="3683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Bàn chân kì diệu</a:t>
            </a:r>
          </a:p>
        </p:txBody>
      </p:sp>
      <p:pic>
        <p:nvPicPr>
          <p:cNvPr id="114699" name="Picture 11" descr="28d8a7dd28028fffda28223480017934-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876800" y="1219200"/>
            <a:ext cx="2667000" cy="251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4700" name="Picture 12" descr="TUONGDAI copy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876800" y="3886200"/>
            <a:ext cx="2667000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4701" name="Picture 13" descr="70067478-77949sm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772400" y="1219200"/>
            <a:ext cx="2667000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4702" name="Picture 14" descr="4_thay708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7772400" y="3810000"/>
            <a:ext cx="2667000" cy="281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4703" name="Picture 15" descr="2c3c732c28028fff43efcd33480016f3-1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1828800" y="3810000"/>
            <a:ext cx="2819400" cy="281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4704" name="Picture 16" descr="1177346842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1828800" y="1219200"/>
            <a:ext cx="2819400" cy="236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1147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0" dur="2000"/>
                                        <p:tgtEl>
                                          <p:spTgt spid="1147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5" dur="2000"/>
                                        <p:tgtEl>
                                          <p:spTgt spid="1146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00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0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147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1470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147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147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800" decel="100000"/>
                                        <p:tgtEl>
                                          <p:spTgt spid="11470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800" decel="100000" fill="hold"/>
                                        <p:tgtEl>
                                          <p:spTgt spid="11470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800" decel="100000" fill="hold"/>
                                        <p:tgtEl>
                                          <p:spTgt spid="1147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800" decel="100000" fill="hold"/>
                                        <p:tgtEl>
                                          <p:spTgt spid="1147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47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47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Rectangle 6"/>
          <p:cNvSpPr>
            <a:spLocks noChangeArrowheads="1"/>
          </p:cNvSpPr>
          <p:nvPr/>
        </p:nvSpPr>
        <p:spPr bwMode="auto">
          <a:xfrm>
            <a:off x="6019800" y="304800"/>
            <a:ext cx="1381760" cy="39878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000" u="sng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Kể chuyện</a:t>
            </a:r>
          </a:p>
        </p:txBody>
      </p:sp>
      <p:sp>
        <p:nvSpPr>
          <p:cNvPr id="8197" name="Rectangle 8"/>
          <p:cNvSpPr>
            <a:spLocks noChangeArrowheads="1"/>
          </p:cNvSpPr>
          <p:nvPr/>
        </p:nvSpPr>
        <p:spPr bwMode="auto">
          <a:xfrm>
            <a:off x="5715000" y="609600"/>
            <a:ext cx="2072640" cy="39878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00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Bàn chân kì diệu</a:t>
            </a:r>
          </a:p>
        </p:txBody>
      </p:sp>
      <p:pic>
        <p:nvPicPr>
          <p:cNvPr id="115721" name="Picture 9" descr="Ke chuyen Ban chan ki dieu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676400" y="990600"/>
            <a:ext cx="2590800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5722" name="Rectangle 10"/>
          <p:cNvSpPr>
            <a:spLocks noChangeArrowheads="1"/>
          </p:cNvSpPr>
          <p:nvPr/>
        </p:nvSpPr>
        <p:spPr bwMode="auto">
          <a:xfrm>
            <a:off x="1828800" y="3124200"/>
            <a:ext cx="2362200" cy="64516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b="1">
                <a:latin typeface="Arial" panose="020B0604020202020204" pitchFamily="34" charset="0"/>
                <a:cs typeface="Arial" panose="020B0604020202020204" pitchFamily="34" charset="0"/>
              </a:rPr>
              <a:t>Ký đến lớp xin cô  giáo cho học.</a:t>
            </a:r>
          </a:p>
        </p:txBody>
      </p:sp>
      <p:pic>
        <p:nvPicPr>
          <p:cNvPr id="115723" name="Picture 11" descr="Ke chuyen Ban chan ki dieu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572000" y="990600"/>
            <a:ext cx="3048000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5724" name="Rectangle 12"/>
          <p:cNvSpPr>
            <a:spLocks noChangeArrowheads="1"/>
          </p:cNvSpPr>
          <p:nvPr/>
        </p:nvSpPr>
        <p:spPr bwMode="auto">
          <a:xfrm>
            <a:off x="4572000" y="3124200"/>
            <a:ext cx="3200400" cy="64516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b="1">
                <a:latin typeface="Arial" panose="020B0604020202020204" pitchFamily="34" charset="0"/>
                <a:cs typeface="Arial" panose="020B0604020202020204" pitchFamily="34" charset="0"/>
              </a:rPr>
              <a:t>Cô giáo không dám nhận em vào học.</a:t>
            </a:r>
          </a:p>
        </p:txBody>
      </p:sp>
      <p:pic>
        <p:nvPicPr>
          <p:cNvPr id="115725" name="Picture 13" descr="Ke chuyen Ban chan ki dieu3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848600" y="990600"/>
            <a:ext cx="2667000" cy="2136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5726" name="Rectangle 14"/>
          <p:cNvSpPr>
            <a:spLocks noChangeArrowheads="1"/>
          </p:cNvSpPr>
          <p:nvPr/>
        </p:nvSpPr>
        <p:spPr bwMode="auto">
          <a:xfrm>
            <a:off x="7848600" y="3124200"/>
            <a:ext cx="2819400" cy="92202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b="1">
                <a:latin typeface="Arial" panose="020B0604020202020204" pitchFamily="34" charset="0"/>
                <a:cs typeface="Arial" panose="020B0604020202020204" pitchFamily="34" charset="0"/>
              </a:rPr>
              <a:t>Cô giáo ngạc nhiên và cảm động khi thấy Ký tập viết bằng chân.</a:t>
            </a:r>
          </a:p>
        </p:txBody>
      </p:sp>
      <p:pic>
        <p:nvPicPr>
          <p:cNvPr id="115727" name="Picture 15" descr="Ke chuyen Ban chan ki dieu 4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676400" y="3962400"/>
            <a:ext cx="2667000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5728" name="Rectangle 16"/>
          <p:cNvSpPr>
            <a:spLocks noChangeArrowheads="1"/>
          </p:cNvSpPr>
          <p:nvPr/>
        </p:nvSpPr>
        <p:spPr bwMode="auto">
          <a:xfrm>
            <a:off x="1524000" y="6096000"/>
            <a:ext cx="2895600" cy="3683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>
                <a:latin typeface="Arial" panose="020B0604020202020204" pitchFamily="34" charset="0"/>
                <a:cs typeface="Arial" panose="020B0604020202020204" pitchFamily="34" charset="0"/>
              </a:rPr>
              <a:t>Ký được nhận vào học.</a:t>
            </a:r>
          </a:p>
        </p:txBody>
      </p:sp>
      <p:pic>
        <p:nvPicPr>
          <p:cNvPr id="115729" name="Picture 17" descr="Ke chuyen Ban chan ki dieu5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4648200" y="3962400"/>
            <a:ext cx="3048000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5730" name="Rectangle 18"/>
          <p:cNvSpPr>
            <a:spLocks noChangeArrowheads="1"/>
          </p:cNvSpPr>
          <p:nvPr/>
        </p:nvSpPr>
        <p:spPr bwMode="auto">
          <a:xfrm>
            <a:off x="4572000" y="5942013"/>
            <a:ext cx="3352800" cy="92202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b="1">
                <a:latin typeface="Arial" panose="020B0604020202020204" pitchFamily="34" charset="0"/>
                <a:cs typeface="Arial" panose="020B0604020202020204" pitchFamily="34" charset="0"/>
              </a:rPr>
              <a:t>Cô giáo và các bạn lúc nào cũng tận tình chăm sóc, giúp đỡ Ký.</a:t>
            </a:r>
          </a:p>
        </p:txBody>
      </p:sp>
      <p:pic>
        <p:nvPicPr>
          <p:cNvPr id="115731" name="Picture 19" descr="Ke chuyen Ban chan ki dieu 6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8001000" y="4038600"/>
            <a:ext cx="2514600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5732" name="Rectangle 20"/>
          <p:cNvSpPr>
            <a:spLocks noChangeArrowheads="1"/>
          </p:cNvSpPr>
          <p:nvPr/>
        </p:nvSpPr>
        <p:spPr bwMode="auto">
          <a:xfrm>
            <a:off x="8001000" y="5942013"/>
            <a:ext cx="2819400" cy="64516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b="1">
                <a:latin typeface="Arial" panose="020B0604020202020204" pitchFamily="34" charset="0"/>
                <a:cs typeface="Arial" panose="020B0604020202020204" pitchFamily="34" charset="0"/>
              </a:rPr>
              <a:t>Ký được thưởng hai huy hiệu của Bác Hồ.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157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57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157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157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157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157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157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157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157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57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57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157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157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157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157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157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157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157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157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157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157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157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157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157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157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157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157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157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157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1157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157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157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1157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157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157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1157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5722" grpId="0"/>
      <p:bldP spid="115724" grpId="0"/>
      <p:bldP spid="115726" grpId="0"/>
      <p:bldP spid="115728" grpId="0"/>
      <p:bldP spid="115730" grpId="0"/>
      <p:bldP spid="11573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6"/>
          <p:cNvSpPr txBox="1">
            <a:spLocks noChangeArrowheads="1"/>
          </p:cNvSpPr>
          <p:nvPr/>
        </p:nvSpPr>
        <p:spPr bwMode="auto">
          <a:xfrm>
            <a:off x="2079625" y="4716463"/>
            <a:ext cx="184150" cy="3683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>
              <a:latin typeface="Arial" panose="020B0604020202020204" pitchFamily="34" charset="0"/>
            </a:endParaRPr>
          </a:p>
        </p:txBody>
      </p:sp>
      <p:sp>
        <p:nvSpPr>
          <p:cNvPr id="9223" name="Text Box 11"/>
          <p:cNvSpPr txBox="1">
            <a:spLocks noChangeArrowheads="1"/>
          </p:cNvSpPr>
          <p:nvPr/>
        </p:nvSpPr>
        <p:spPr bwMode="auto">
          <a:xfrm>
            <a:off x="1524000" y="3810000"/>
            <a:ext cx="2514600" cy="3683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224" name="Rectangle 13"/>
          <p:cNvSpPr>
            <a:spLocks noChangeArrowheads="1"/>
          </p:cNvSpPr>
          <p:nvPr/>
        </p:nvSpPr>
        <p:spPr bwMode="auto">
          <a:xfrm>
            <a:off x="5443855" y="744220"/>
            <a:ext cx="2103755" cy="58356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3200" u="sng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Kể chuyện</a:t>
            </a:r>
          </a:p>
        </p:txBody>
      </p:sp>
      <p:sp>
        <p:nvSpPr>
          <p:cNvPr id="9225" name="Rectangle 14"/>
          <p:cNvSpPr>
            <a:spLocks noChangeArrowheads="1"/>
          </p:cNvSpPr>
          <p:nvPr/>
        </p:nvSpPr>
        <p:spPr bwMode="auto">
          <a:xfrm>
            <a:off x="4812665" y="1444625"/>
            <a:ext cx="3211195" cy="58356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20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Bàn chân kì diệu</a:t>
            </a:r>
          </a:p>
        </p:txBody>
      </p:sp>
      <p:sp>
        <p:nvSpPr>
          <p:cNvPr id="107535" name="Rectangle 15"/>
          <p:cNvSpPr>
            <a:spLocks noChangeArrowheads="1"/>
          </p:cNvSpPr>
          <p:nvPr/>
        </p:nvSpPr>
        <p:spPr bwMode="auto">
          <a:xfrm>
            <a:off x="3352800" y="2362200"/>
            <a:ext cx="6432550" cy="1076325"/>
          </a:xfrm>
          <a:prstGeom prst="rect">
            <a:avLst/>
          </a:prstGeom>
          <a:solidFill>
            <a:srgbClr val="FF0066"/>
          </a:solidFill>
          <a:ln w="76200">
            <a:solidFill>
              <a:srgbClr val="FF0066"/>
            </a:solidFill>
            <a:miter lim="800000"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200">
                <a:latin typeface="Arial" panose="020B0604020202020204" pitchFamily="34" charset="0"/>
                <a:cs typeface="Arial" panose="020B0604020202020204" pitchFamily="34" charset="0"/>
              </a:rPr>
              <a:t>Cả lớp chú ý lắng nghe cô giáo kể chuyện lần 2 theo tranh.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75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75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075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7535" grpId="0" bldLvl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Rectangle 6"/>
          <p:cNvSpPr>
            <a:spLocks noChangeArrowheads="1"/>
          </p:cNvSpPr>
          <p:nvPr/>
        </p:nvSpPr>
        <p:spPr bwMode="auto">
          <a:xfrm>
            <a:off x="6019800" y="304800"/>
            <a:ext cx="1381760" cy="39878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000" u="sng">
                <a:latin typeface="Arial" panose="020B0604020202020204" pitchFamily="34" charset="0"/>
                <a:cs typeface="Arial" panose="020B0604020202020204" pitchFamily="34" charset="0"/>
              </a:rPr>
              <a:t>Kể chuyện</a:t>
            </a:r>
          </a:p>
        </p:txBody>
      </p:sp>
      <p:sp>
        <p:nvSpPr>
          <p:cNvPr id="10245" name="Rectangle 8"/>
          <p:cNvSpPr>
            <a:spLocks noChangeArrowheads="1"/>
          </p:cNvSpPr>
          <p:nvPr/>
        </p:nvSpPr>
        <p:spPr bwMode="auto">
          <a:xfrm>
            <a:off x="5638800" y="609600"/>
            <a:ext cx="2072640" cy="39878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000">
                <a:latin typeface="Arial" panose="020B0604020202020204" pitchFamily="34" charset="0"/>
                <a:cs typeface="Arial" panose="020B0604020202020204" pitchFamily="34" charset="0"/>
              </a:rPr>
              <a:t>Bàn chân kì diệu</a:t>
            </a:r>
          </a:p>
        </p:txBody>
      </p:sp>
      <p:pic>
        <p:nvPicPr>
          <p:cNvPr id="229385" name="Picture 9" descr="Ke chuyen Ban chan ki dieu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676400" y="990600"/>
            <a:ext cx="2590800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9386" name="Rectangle 10"/>
          <p:cNvSpPr>
            <a:spLocks noChangeArrowheads="1"/>
          </p:cNvSpPr>
          <p:nvPr/>
        </p:nvSpPr>
        <p:spPr bwMode="auto">
          <a:xfrm>
            <a:off x="1828800" y="3124200"/>
            <a:ext cx="2362200" cy="64516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b="1">
                <a:latin typeface="Arial" panose="020B0604020202020204" pitchFamily="34" charset="0"/>
                <a:cs typeface="Arial" panose="020B0604020202020204" pitchFamily="34" charset="0"/>
              </a:rPr>
              <a:t>Ký đến lớp xin cô  giáo cho học.</a:t>
            </a:r>
          </a:p>
        </p:txBody>
      </p:sp>
      <p:pic>
        <p:nvPicPr>
          <p:cNvPr id="229387" name="Picture 11" descr="Ke chuyen Ban chan ki dieu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572000" y="990600"/>
            <a:ext cx="3048000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9388" name="Rectangle 12"/>
          <p:cNvSpPr>
            <a:spLocks noChangeArrowheads="1"/>
          </p:cNvSpPr>
          <p:nvPr/>
        </p:nvSpPr>
        <p:spPr bwMode="auto">
          <a:xfrm>
            <a:off x="4572000" y="3124200"/>
            <a:ext cx="3200400" cy="64516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b="1">
                <a:latin typeface="Arial" panose="020B0604020202020204" pitchFamily="34" charset="0"/>
                <a:cs typeface="Arial" panose="020B0604020202020204" pitchFamily="34" charset="0"/>
              </a:rPr>
              <a:t>Cô giáo không dám nhận em vào học.</a:t>
            </a:r>
          </a:p>
        </p:txBody>
      </p:sp>
      <p:pic>
        <p:nvPicPr>
          <p:cNvPr id="229389" name="Picture 13" descr="Ke chuyen Ban chan ki dieu3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848600" y="990600"/>
            <a:ext cx="2667000" cy="2136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9390" name="Rectangle 14"/>
          <p:cNvSpPr>
            <a:spLocks noChangeArrowheads="1"/>
          </p:cNvSpPr>
          <p:nvPr/>
        </p:nvSpPr>
        <p:spPr bwMode="auto">
          <a:xfrm>
            <a:off x="7848600" y="3124200"/>
            <a:ext cx="2819400" cy="92202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b="1">
                <a:latin typeface="Arial" panose="020B0604020202020204" pitchFamily="34" charset="0"/>
                <a:cs typeface="Arial" panose="020B0604020202020204" pitchFamily="34" charset="0"/>
              </a:rPr>
              <a:t>Cô giáo ngạc nhiên và cảm động khi thấy Ký tập viết bằng chân.</a:t>
            </a:r>
          </a:p>
        </p:txBody>
      </p:sp>
      <p:pic>
        <p:nvPicPr>
          <p:cNvPr id="229391" name="Picture 15" descr="Ke chuyen Ban chan ki dieu 4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676400" y="3886200"/>
            <a:ext cx="2667000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9392" name="Rectangle 16"/>
          <p:cNvSpPr>
            <a:spLocks noChangeArrowheads="1"/>
          </p:cNvSpPr>
          <p:nvPr/>
        </p:nvSpPr>
        <p:spPr bwMode="auto">
          <a:xfrm>
            <a:off x="1524000" y="6096000"/>
            <a:ext cx="2895600" cy="3683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>
                <a:latin typeface="Arial" panose="020B0604020202020204" pitchFamily="34" charset="0"/>
                <a:cs typeface="Arial" panose="020B0604020202020204" pitchFamily="34" charset="0"/>
              </a:rPr>
              <a:t>Ký được nhận vào học.</a:t>
            </a:r>
          </a:p>
        </p:txBody>
      </p:sp>
      <p:pic>
        <p:nvPicPr>
          <p:cNvPr id="229393" name="Picture 17" descr="Ke chuyen Ban chan ki dieu5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4648200" y="3886200"/>
            <a:ext cx="3048000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9394" name="Rectangle 18"/>
          <p:cNvSpPr>
            <a:spLocks noChangeArrowheads="1"/>
          </p:cNvSpPr>
          <p:nvPr/>
        </p:nvSpPr>
        <p:spPr bwMode="auto">
          <a:xfrm>
            <a:off x="4572000" y="5942013"/>
            <a:ext cx="3352800" cy="92202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b="1">
                <a:latin typeface="Arial" panose="020B0604020202020204" pitchFamily="34" charset="0"/>
                <a:cs typeface="Arial" panose="020B0604020202020204" pitchFamily="34" charset="0"/>
              </a:rPr>
              <a:t>Cô giáo và các bạn lúc nào cũng tận tình chăm sóc, giúp đỡ Ký.</a:t>
            </a:r>
          </a:p>
        </p:txBody>
      </p:sp>
      <p:pic>
        <p:nvPicPr>
          <p:cNvPr id="229395" name="Picture 19" descr="Ke chuyen Ban chan ki dieu 6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8001000" y="4038600"/>
            <a:ext cx="2514600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9396" name="Rectangle 20"/>
          <p:cNvSpPr>
            <a:spLocks noChangeArrowheads="1"/>
          </p:cNvSpPr>
          <p:nvPr/>
        </p:nvSpPr>
        <p:spPr bwMode="auto">
          <a:xfrm>
            <a:off x="8001000" y="6019800"/>
            <a:ext cx="2819400" cy="64516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b="1">
                <a:latin typeface="Arial" panose="020B0604020202020204" pitchFamily="34" charset="0"/>
                <a:cs typeface="Arial" panose="020B0604020202020204" pitchFamily="34" charset="0"/>
              </a:rPr>
              <a:t>Ký được thưởng hai huy hiệu của Bác Hồ.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293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293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29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293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293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29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293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293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29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293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293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229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293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293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229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293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293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229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293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293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2293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293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293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2293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2293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293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2293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2293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2293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2293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293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293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2293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2293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2293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2293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9386" grpId="0"/>
      <p:bldP spid="229388" grpId="0"/>
      <p:bldP spid="229390" grpId="0"/>
      <p:bldP spid="229392" grpId="0"/>
      <p:bldP spid="229394" grpId="0"/>
      <p:bldP spid="229396" grpId="0"/>
    </p:bldLst>
  </p:timing>
</p:sld>
</file>

<file path=ppt/theme/theme1.xml><?xml version="1.0" encoding="utf-8"?>
<a:theme xmlns:a="http://schemas.openxmlformats.org/drawingml/2006/main" name="4_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7DB6EF"/>
      </a:accent1>
      <a:accent2>
        <a:srgbClr val="C0504D"/>
      </a:accent2>
      <a:accent3>
        <a:srgbClr val="FFFFFF"/>
      </a:accent3>
      <a:accent4>
        <a:srgbClr val="000000"/>
      </a:accent4>
      <a:accent5>
        <a:srgbClr val="C0D7F5"/>
      </a:accent5>
      <a:accent6>
        <a:srgbClr val="AC4744"/>
      </a:accent6>
      <a:hlink>
        <a:srgbClr val="0066CC"/>
      </a:hlink>
      <a:folHlink>
        <a:srgbClr val="800080"/>
      </a:folHlink>
    </a:clrScheme>
    <a:fontScheme name="">
      <a:majorFont>
        <a:latin typeface="Arial"/>
        <a:ea typeface="Arial"/>
        <a:cs typeface=""/>
      </a:majorFont>
      <a:minorFont>
        <a:latin typeface="Arial"/>
        <a:ea typeface="Arial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7DB6EF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C0D7F5"/>
        </a:accent5>
        <a:accent6>
          <a:srgbClr val="AC4744"/>
        </a:accent6>
        <a:hlink>
          <a:srgbClr val="0066CC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Textured</Template>
  <TotalTime>40</TotalTime>
  <Words>1044</Words>
  <Application>Microsoft Office PowerPoint</Application>
  <PresentationFormat>Custom</PresentationFormat>
  <Paragraphs>125</Paragraphs>
  <Slides>27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4_Default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34TRIEUKHUC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Nguyen Huy Khanh</dc:creator>
  <cp:lastModifiedBy>WIN</cp:lastModifiedBy>
  <cp:revision>385</cp:revision>
  <dcterms:created xsi:type="dcterms:W3CDTF">2009-10-23T05:59:00Z</dcterms:created>
  <dcterms:modified xsi:type="dcterms:W3CDTF">2021-12-01T01:52:40Z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1033-11.2.0.8942</vt:lpwstr>
  </property>
</Properties>
</file>