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  <p:sldId id="309" r:id="rId9"/>
    <p:sldId id="329" r:id="rId10"/>
    <p:sldId id="317" r:id="rId11"/>
    <p:sldId id="331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299" r:id="rId24"/>
    <p:sldId id="300" r:id="rId25"/>
    <p:sldId id="301" r:id="rId26"/>
    <p:sldId id="302" r:id="rId27"/>
    <p:sldId id="303" r:id="rId2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699FF"/>
    <a:srgbClr val="0000CC"/>
    <a:srgbClr val="000000"/>
    <a:srgbClr val="CCCC00"/>
    <a:srgbClr val="33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93" autoAdjust="0"/>
  </p:normalViewPr>
  <p:slideViewPr>
    <p:cSldViewPr>
      <p:cViewPr>
        <p:scale>
          <a:sx n="66" d="100"/>
          <a:sy n="66" d="100"/>
        </p:scale>
        <p:origin x="-72" y="-180"/>
      </p:cViewPr>
      <p:guideLst>
        <p:guide orient="horz" pos="217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23FC3-D823-4265-8310-C46CD9B50B6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5AFFC-7C2C-420D-97FF-CB0CC99C348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B55E2-440D-491F-85FC-115A40AB5BD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41770-5B3B-4111-B059-F031F83EA0D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4D8C8-002F-494F-B2FD-64F26DAB6FF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DB64D-9A49-4797-9F14-6A5FA59D9C3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46F87-5221-411F-B344-5BBDC15B50E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61F3A-0369-42DE-ADD8-548FD390F5D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4A284-741C-4716-9A09-1A9610165DA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52515-661A-4B43-9197-4641C212E3A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22F8A-4A35-452A-99C2-7B3E8633FC0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FCB36-0803-4B13-ACB1-A16E62F9C41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3B241770-5B3B-4111-B059-F031F83EA0D1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4.wmf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990600" y="1295400"/>
            <a:ext cx="229997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  <a:latin typeface="Arial" panose="020B0604020202020204" pitchFamily="34" charset="0"/>
              </a:rPr>
              <a:t>Kiểm tra bài cũ:</a:t>
            </a:r>
          </a:p>
        </p:txBody>
      </p:sp>
      <p:sp>
        <p:nvSpPr>
          <p:cNvPr id="2055" name="Rectangle 11"/>
          <p:cNvSpPr>
            <a:spLocks noChangeArrowheads="1"/>
          </p:cNvSpPr>
          <p:nvPr/>
        </p:nvSpPr>
        <p:spPr bwMode="auto">
          <a:xfrm>
            <a:off x="4114800" y="7620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990600" y="2133600"/>
            <a:ext cx="68580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  <a:latin typeface="Arial" panose="020B0604020202020204" pitchFamily="34" charset="0"/>
              </a:rPr>
              <a:t>Em hãy kể chuyện về một ước mơ đẹp của em hoặc của bạn bè, người thân?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/>
      <p:bldP spid="10958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5715000" y="5334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11271" name="Rectangle 10"/>
          <p:cNvSpPr>
            <a:spLocks noChangeArrowheads="1"/>
          </p:cNvSpPr>
          <p:nvPr/>
        </p:nvSpPr>
        <p:spPr bwMode="auto">
          <a:xfrm>
            <a:off x="5334000" y="9906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2057400" y="2438400"/>
            <a:ext cx="8001000" cy="1383665"/>
          </a:xfrm>
          <a:prstGeom prst="rect">
            <a:avLst/>
          </a:prstGeom>
          <a:solidFill>
            <a:srgbClr val="FF0066"/>
          </a:solidFill>
          <a:ln w="7620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Học sinh suy nghĩ, tập kể chuyện; Tìm hiểu</a:t>
            </a:r>
            <a:r>
              <a:rPr lang="en-US" sz="2800">
                <a:latin typeface="Arial" panose="020B0604020202020204" pitchFamily="34" charset="0"/>
              </a:rPr>
              <a:t> ý nghĩa câu chuyện. Qua câu chuyện em học được điều gì ở Nguyễn Ngọc Ký?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1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6019800" y="3048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5638800" y="6096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231433" name="Picture 9" descr="Ke chuyen Ban chan ki dieu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990600"/>
            <a:ext cx="259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34" name="Rectangle 10"/>
          <p:cNvSpPr>
            <a:spLocks noChangeArrowheads="1"/>
          </p:cNvSpPr>
          <p:nvPr/>
        </p:nvSpPr>
        <p:spPr bwMode="auto">
          <a:xfrm>
            <a:off x="1828800" y="3124200"/>
            <a:ext cx="23622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Ký đến lớp xin cô  giáo cho học.</a:t>
            </a:r>
          </a:p>
        </p:txBody>
      </p:sp>
      <p:pic>
        <p:nvPicPr>
          <p:cNvPr id="231435" name="Picture 11" descr="Ke chuyen Ban chan ki dieu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9906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36" name="Rectangle 12"/>
          <p:cNvSpPr>
            <a:spLocks noChangeArrowheads="1"/>
          </p:cNvSpPr>
          <p:nvPr/>
        </p:nvSpPr>
        <p:spPr bwMode="auto">
          <a:xfrm>
            <a:off x="4572000" y="3124200"/>
            <a:ext cx="32004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Cô giáo không dám nhận em vào học.</a:t>
            </a:r>
          </a:p>
        </p:txBody>
      </p:sp>
      <p:pic>
        <p:nvPicPr>
          <p:cNvPr id="231437" name="Picture 13" descr="Ke chuyen Ban chan ki dieu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990600"/>
            <a:ext cx="26670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38" name="Rectangle 14"/>
          <p:cNvSpPr>
            <a:spLocks noChangeArrowheads="1"/>
          </p:cNvSpPr>
          <p:nvPr/>
        </p:nvSpPr>
        <p:spPr bwMode="auto">
          <a:xfrm>
            <a:off x="7848600" y="3124200"/>
            <a:ext cx="2819400" cy="922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Cô giáo ngạc nhiên và cảm động khi thấy Ký tập viết bằng chân.</a:t>
            </a:r>
          </a:p>
        </p:txBody>
      </p:sp>
      <p:pic>
        <p:nvPicPr>
          <p:cNvPr id="231439" name="Picture 15" descr="Ke chuyen Ban chan ki dieu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3886200"/>
            <a:ext cx="2667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40" name="Rectangle 16"/>
          <p:cNvSpPr>
            <a:spLocks noChangeArrowheads="1"/>
          </p:cNvSpPr>
          <p:nvPr/>
        </p:nvSpPr>
        <p:spPr bwMode="auto">
          <a:xfrm>
            <a:off x="1524000" y="6096000"/>
            <a:ext cx="28956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Ký được nhận vào học.</a:t>
            </a:r>
          </a:p>
        </p:txBody>
      </p:sp>
      <p:pic>
        <p:nvPicPr>
          <p:cNvPr id="231441" name="Picture 17" descr="Ke chuyen Ban chan ki dieu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38862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42" name="Rectangle 18"/>
          <p:cNvSpPr>
            <a:spLocks noChangeArrowheads="1"/>
          </p:cNvSpPr>
          <p:nvPr/>
        </p:nvSpPr>
        <p:spPr bwMode="auto">
          <a:xfrm>
            <a:off x="4572000" y="5942013"/>
            <a:ext cx="3352800" cy="922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Cô giáo và các bạn lúc nào cũng tận tình chăm sóc, giúp đỡ Ký.</a:t>
            </a:r>
          </a:p>
        </p:txBody>
      </p:sp>
      <p:pic>
        <p:nvPicPr>
          <p:cNvPr id="231443" name="Picture 19" descr="Ke chuyen Ban chan ki dieu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0" y="40386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44" name="Rectangle 20"/>
          <p:cNvSpPr>
            <a:spLocks noChangeArrowheads="1"/>
          </p:cNvSpPr>
          <p:nvPr/>
        </p:nvSpPr>
        <p:spPr bwMode="auto">
          <a:xfrm>
            <a:off x="8001000" y="6019800"/>
            <a:ext cx="28194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Ký được thưởng hai huy hiệu của Bác Hồ.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1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4" grpId="0"/>
      <p:bldP spid="231436" grpId="0"/>
      <p:bldP spid="231438" grpId="0"/>
      <p:bldP spid="231440" grpId="0"/>
      <p:bldP spid="231442" grpId="0"/>
      <p:bldP spid="2314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5638800" y="6858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13319" name="Rectangle 10"/>
          <p:cNvSpPr>
            <a:spLocks noChangeArrowheads="1"/>
          </p:cNvSpPr>
          <p:nvPr/>
        </p:nvSpPr>
        <p:spPr bwMode="auto">
          <a:xfrm>
            <a:off x="5257800" y="11430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1905000" y="1981200"/>
            <a:ext cx="853440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vi-VN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1981200" y="2209800"/>
            <a:ext cx="8305800" cy="1753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Dựa vào lời kể của cô giáo và các tranh vẽ d</a:t>
            </a:r>
            <a:r>
              <a:rPr lang="vi-VN" sz="36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36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ới </a:t>
            </a:r>
            <a:r>
              <a:rPr lang="vi-VN" sz="36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36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ây, kể lại từng </a:t>
            </a:r>
            <a:r>
              <a:rPr lang="vi-VN" sz="36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36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oạn câu chuyện.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87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8077200" y="2286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1536700" y="4030663"/>
            <a:ext cx="98425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5791200" y="5334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5410200" y="9144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119819" name="Picture 11" descr="Ke chuyen Ban chan ki dieu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447800"/>
            <a:ext cx="411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1752600" y="5257800"/>
            <a:ext cx="43434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Ký đến lớp xin cô giáo cho học.</a:t>
            </a:r>
          </a:p>
        </p:txBody>
      </p:sp>
      <p:pic>
        <p:nvPicPr>
          <p:cNvPr id="119821" name="Picture 13" descr="Ke chuyen Ban chan ki dieu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447800"/>
            <a:ext cx="411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6477000" y="5257800"/>
            <a:ext cx="3962400" cy="9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Cô giáo không dám nhận em vào học.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bldLvl="0" animBg="1"/>
      <p:bldP spid="119813" grpId="0"/>
      <p:bldP spid="119820" grpId="0"/>
      <p:bldP spid="1198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6019800" y="6096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5562600" y="9906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120843" name="Picture 11" descr="Ke chuyen Ban chan ki dieu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447800"/>
            <a:ext cx="4038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1752600" y="4876800"/>
            <a:ext cx="411480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Cô giáo ngạc nhiên và cảm động khi thấy Ký tập viết bằng chân.</a:t>
            </a:r>
          </a:p>
        </p:txBody>
      </p:sp>
      <p:pic>
        <p:nvPicPr>
          <p:cNvPr id="120845" name="Picture 13" descr="Ke chuyen Ban chan ki dieu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1447800"/>
            <a:ext cx="4038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6705600" y="5105400"/>
            <a:ext cx="358267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Ký được nhận vào học.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4" grpId="0"/>
      <p:bldP spid="1208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5715000" y="5842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5334000" y="9906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121867" name="Picture 11" descr="Ke chuyen Ban chan ki dieu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752600"/>
            <a:ext cx="3733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2209800" y="5334000"/>
            <a:ext cx="365760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Cô giáo và các bạn lúc nào cũng tận tình chăm sóc, giúp đỡ Ký.</a:t>
            </a:r>
          </a:p>
        </p:txBody>
      </p:sp>
      <p:pic>
        <p:nvPicPr>
          <p:cNvPr id="121869" name="Picture 13" descr="Ke chuyen Ban chan ki dieu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1752600"/>
            <a:ext cx="3810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6553200" y="5410200"/>
            <a:ext cx="41148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Ký được thưởng hai huy hiệu của Bác Hồ.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8" grpId="0"/>
      <p:bldP spid="1218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5562600" y="6858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5257800" y="11430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1981200" y="1905000"/>
            <a:ext cx="8382000" cy="22453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vi-VN" sz="2800" b="1">
                <a:latin typeface="Arial" panose="020B0604020202020204" pitchFamily="34" charset="0"/>
                <a:cs typeface="Arial" panose="020B0604020202020204" pitchFamily="34" charset="0"/>
              </a:rPr>
              <a:t>Tiêu chí đánh giá:</a:t>
            </a:r>
          </a:p>
          <a:p>
            <a:pPr eaLnBrk="1" hangingPunct="1"/>
            <a:r>
              <a:rPr lang="vi-VN" sz="28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vi-VN" sz="2800" b="1">
                <a:latin typeface="Arial" panose="020B0604020202020204" pitchFamily="34" charset="0"/>
                <a:cs typeface="Arial" panose="020B0604020202020204" pitchFamily="34" charset="0"/>
              </a:rPr>
              <a:t>- Kể phải đúng nội dung</a:t>
            </a: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vi-VN" sz="2800" b="1">
                <a:latin typeface="Arial" panose="020B0604020202020204" pitchFamily="34" charset="0"/>
              </a:rPr>
              <a:t>â</a:t>
            </a:r>
            <a:r>
              <a:rPr lang="en-US" sz="2800" b="1">
                <a:latin typeface="Arial" panose="020B0604020202020204" pitchFamily="34" charset="0"/>
              </a:rPr>
              <a:t>u chuy</a:t>
            </a:r>
            <a:r>
              <a:rPr lang="vi-VN" sz="2800" b="1">
                <a:latin typeface="Arial" panose="020B0604020202020204" pitchFamily="34" charset="0"/>
              </a:rPr>
              <a:t>ện</a:t>
            </a:r>
            <a:r>
              <a:rPr lang="en-US" sz="2800" b="1">
                <a:latin typeface="Arial" panose="020B0604020202020204" pitchFamily="34" charset="0"/>
              </a:rPr>
              <a:t>.</a:t>
            </a:r>
            <a:endParaRPr lang="vi-VN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vi-VN" sz="2800" b="1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vi-VN" sz="2800" b="1">
                <a:latin typeface="Arial" panose="020B0604020202020204" pitchFamily="34" charset="0"/>
              </a:rPr>
              <a:t>ời</a:t>
            </a:r>
            <a:r>
              <a:rPr lang="en-US" sz="2800" b="1">
                <a:latin typeface="Arial" panose="020B0604020202020204" pitchFamily="34" charset="0"/>
              </a:rPr>
              <a:t> k</a:t>
            </a:r>
            <a:r>
              <a:rPr lang="vi-VN" sz="2800" b="1">
                <a:latin typeface="Arial" panose="020B0604020202020204" pitchFamily="34" charset="0"/>
                <a:cs typeface="Arial" panose="020B0604020202020204" pitchFamily="34" charset="0"/>
              </a:rPr>
              <a:t>ể </a:t>
            </a:r>
            <a:r>
              <a:rPr lang="en-US" sz="2800" b="1">
                <a:latin typeface="Arial" panose="020B0604020202020204" pitchFamily="34" charset="0"/>
              </a:rPr>
              <a:t> t</a:t>
            </a:r>
            <a:r>
              <a:rPr lang="vi-VN" sz="2800" b="1">
                <a:latin typeface="Arial" panose="020B0604020202020204" pitchFamily="34" charset="0"/>
              </a:rPr>
              <a:t>ự</a:t>
            </a:r>
            <a:r>
              <a:rPr lang="en-US" sz="2800" b="1">
                <a:latin typeface="Arial" panose="020B0604020202020204" pitchFamily="34" charset="0"/>
              </a:rPr>
              <a:t> nhi</a:t>
            </a:r>
            <a:r>
              <a:rPr lang="vi-VN" sz="2800" b="1">
                <a:latin typeface="Arial" panose="020B0604020202020204" pitchFamily="34" charset="0"/>
              </a:rPr>
              <a:t>ê</a:t>
            </a:r>
            <a:r>
              <a:rPr lang="en-US" sz="2800" b="1">
                <a:latin typeface="Arial" panose="020B0604020202020204" pitchFamily="34" charset="0"/>
              </a:rPr>
              <a:t>n, </a:t>
            </a:r>
            <a:r>
              <a:rPr lang="vi-VN" sz="2800" b="1">
                <a:latin typeface="Arial" panose="020B0604020202020204" pitchFamily="34" charset="0"/>
                <a:cs typeface="Arial" panose="020B0604020202020204" pitchFamily="34" charset="0"/>
              </a:rPr>
              <a:t>hấp dẫn, có</a:t>
            </a: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vi-VN" sz="2800" b="1">
                <a:latin typeface="Arial" panose="020B0604020202020204" pitchFamily="34" charset="0"/>
              </a:rPr>
              <a:t>ết</a:t>
            </a:r>
            <a:r>
              <a:rPr lang="en-US" sz="2800" b="1">
                <a:latin typeface="Arial" panose="020B0604020202020204" pitchFamily="34" charset="0"/>
              </a:rPr>
              <a:t> h</a:t>
            </a:r>
            <a:r>
              <a:rPr lang="vi-VN" sz="2800" b="1">
                <a:latin typeface="Arial" panose="020B0604020202020204" pitchFamily="34" charset="0"/>
              </a:rPr>
              <a:t>ợp</a:t>
            </a:r>
            <a:r>
              <a:rPr lang="en-US" sz="2800" b="1">
                <a:latin typeface="Arial" panose="020B0604020202020204" pitchFamily="34" charset="0"/>
              </a:rPr>
              <a:t> </a:t>
            </a:r>
            <a:r>
              <a:rPr lang="vi-VN" sz="2800" b="1">
                <a:latin typeface="Arial" panose="020B0604020202020204" pitchFamily="34" charset="0"/>
                <a:cs typeface="Arial" panose="020B0604020202020204" pitchFamily="34" charset="0"/>
              </a:rPr>
              <a:t>điệu bộ, cử chỉ.</a:t>
            </a:r>
          </a:p>
          <a:p>
            <a:pPr eaLnBrk="1" hangingPunct="1"/>
            <a:r>
              <a:rPr lang="vi-VN" sz="2800" b="1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jbnkj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 descr="jbnkj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9998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jbnkj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525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5638800" y="5334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5334000" y="9144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123914" name="Picture 10" descr="Ke chuyen Ban chan ki dieu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1447800"/>
            <a:ext cx="411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1752600" y="5410200"/>
            <a:ext cx="42672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Ký đến lớp xin cô giáo cho học.</a:t>
            </a:r>
          </a:p>
        </p:txBody>
      </p:sp>
      <p:pic>
        <p:nvPicPr>
          <p:cNvPr id="123916" name="Picture 12" descr="Ke chuyen Ban chan ki dieu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1447800"/>
            <a:ext cx="411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17" name="Rectangle 13"/>
          <p:cNvSpPr>
            <a:spLocks noChangeArrowheads="1"/>
          </p:cNvSpPr>
          <p:nvPr/>
        </p:nvSpPr>
        <p:spPr bwMode="auto">
          <a:xfrm>
            <a:off x="6477000" y="5410200"/>
            <a:ext cx="37338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Cô giáo không dám nhận em vào học.</a:t>
            </a:r>
          </a:p>
        </p:txBody>
      </p:sp>
      <p:pic>
        <p:nvPicPr>
          <p:cNvPr id="18443" name="Picture 14" descr="jbnkj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9996488" y="6189663"/>
            <a:ext cx="67151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2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5" grpId="0"/>
      <p:bldP spid="1239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5715000" y="6096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5334000" y="9906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124939" name="Picture 11" descr="Ke chuyen Ban chan ki dieu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524000"/>
            <a:ext cx="3733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2057400" y="4953000"/>
            <a:ext cx="388620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Cô giáo ngạc nhiên và cảm động khi thấy Ký tập viết bằng chân.</a:t>
            </a:r>
          </a:p>
        </p:txBody>
      </p:sp>
      <p:pic>
        <p:nvPicPr>
          <p:cNvPr id="124941" name="Picture 13" descr="Ke chuyen Ban chan ki dieu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52400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42" name="Rectangle 14"/>
          <p:cNvSpPr>
            <a:spLocks noChangeArrowheads="1"/>
          </p:cNvSpPr>
          <p:nvPr/>
        </p:nvSpPr>
        <p:spPr bwMode="auto">
          <a:xfrm>
            <a:off x="6705600" y="5181600"/>
            <a:ext cx="358267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Ký được nhận vào học.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0" grpId="0"/>
      <p:bldP spid="1249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5715000" y="6858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5410200" y="11430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125963" name="Picture 11" descr="Ke chuyen Ban chan ki dieu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7526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1981200" y="5181600"/>
            <a:ext cx="396240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Cô giáo và các bạn lúc nào cũng tận tình chăm sóc, giúp đỡ Ký.</a:t>
            </a:r>
          </a:p>
        </p:txBody>
      </p:sp>
      <p:pic>
        <p:nvPicPr>
          <p:cNvPr id="125965" name="Picture 13" descr="Ke chuyen Ban chan ki dieu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1752600"/>
            <a:ext cx="3810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6705600" y="5257800"/>
            <a:ext cx="37338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Ký được thưởng hai huy hiệu của Bác Hồ.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4" grpId="0"/>
      <p:bldP spid="1259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5638800" y="685800"/>
            <a:ext cx="14478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pic>
        <p:nvPicPr>
          <p:cNvPr id="110602" name="Picture 10" descr="11773468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143000"/>
            <a:ext cx="6781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4953000" y="5867400"/>
            <a:ext cx="2590800" cy="460375"/>
          </a:xfrm>
          <a:prstGeom prst="rect">
            <a:avLst/>
          </a:prstGeom>
          <a:solidFill>
            <a:schemeClr val="hlink"/>
          </a:solidFill>
          <a:ln w="7620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Nguyễn Ngọc Ký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3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5715000" y="6096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21511" name="Rectangle 11"/>
          <p:cNvSpPr>
            <a:spLocks noChangeArrowheads="1"/>
          </p:cNvSpPr>
          <p:nvPr/>
        </p:nvSpPr>
        <p:spPr bwMode="auto">
          <a:xfrm>
            <a:off x="5334000" y="10668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1981200" y="1905000"/>
            <a:ext cx="8382000" cy="2676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 chí đánh giá:</a:t>
            </a:r>
          </a:p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Kể đúng nội dung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â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u chuy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ện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ời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 k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ể 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 t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ự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 nhi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ê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n, 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hấp dẫn, có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ết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 h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ợp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điệu bộ, cử chỉ.</a:t>
            </a:r>
          </a:p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vi-VN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vi-VN" sz="28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53" name="Picture 29" descr="jbnkj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3046075" y="128174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54" name="Picture 30" descr="jbnkj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4573588" y="128174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61" name="Rectangle 37"/>
          <p:cNvSpPr>
            <a:spLocks noChangeArrowheads="1"/>
          </p:cNvSpPr>
          <p:nvPr/>
        </p:nvSpPr>
        <p:spPr bwMode="auto">
          <a:xfrm>
            <a:off x="4724400" y="9829800"/>
            <a:ext cx="26670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Ký đến lớp xin cô giáo cho học.</a:t>
            </a:r>
          </a:p>
        </p:txBody>
      </p:sp>
      <p:sp>
        <p:nvSpPr>
          <p:cNvPr id="129063" name="Rectangle 39"/>
          <p:cNvSpPr>
            <a:spLocks noChangeArrowheads="1"/>
          </p:cNvSpPr>
          <p:nvPr/>
        </p:nvSpPr>
        <p:spPr bwMode="auto">
          <a:xfrm>
            <a:off x="7620000" y="9906000"/>
            <a:ext cx="32004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 giáo không dám nhận em vào học.</a:t>
            </a:r>
          </a:p>
        </p:txBody>
      </p:sp>
      <p:sp>
        <p:nvSpPr>
          <p:cNvPr id="129065" name="Rectangle 41"/>
          <p:cNvSpPr>
            <a:spLocks noChangeArrowheads="1"/>
          </p:cNvSpPr>
          <p:nvPr/>
        </p:nvSpPr>
        <p:spPr bwMode="auto">
          <a:xfrm>
            <a:off x="10972800" y="9829800"/>
            <a:ext cx="2743200" cy="922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 giáo ngạc nhiên và cảm động khi thấy Ký tập viết bằng chân.</a:t>
            </a:r>
          </a:p>
        </p:txBody>
      </p:sp>
      <p:pic>
        <p:nvPicPr>
          <p:cNvPr id="129066" name="Picture 42" descr="Ke chuyen Ban chan ki dieu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0591800"/>
            <a:ext cx="2667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67" name="Rectangle 43"/>
          <p:cNvSpPr>
            <a:spLocks noChangeArrowheads="1"/>
          </p:cNvSpPr>
          <p:nvPr/>
        </p:nvSpPr>
        <p:spPr bwMode="auto">
          <a:xfrm>
            <a:off x="4876800" y="12725400"/>
            <a:ext cx="25908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Ký được nhận vào học.</a:t>
            </a:r>
          </a:p>
        </p:txBody>
      </p:sp>
      <p:pic>
        <p:nvPicPr>
          <p:cNvPr id="129068" name="Picture 44" descr="Ke chuyen Ban chan ki dieu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10591800"/>
            <a:ext cx="3048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69" name="Rectangle 45"/>
          <p:cNvSpPr>
            <a:spLocks noChangeArrowheads="1"/>
          </p:cNvSpPr>
          <p:nvPr/>
        </p:nvSpPr>
        <p:spPr bwMode="auto">
          <a:xfrm>
            <a:off x="7620000" y="12571413"/>
            <a:ext cx="3429000" cy="922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 giáo và các bạn lúc nào cũng tận tình chăm sóc, giúp đỡ Ký.</a:t>
            </a:r>
          </a:p>
        </p:txBody>
      </p:sp>
      <p:pic>
        <p:nvPicPr>
          <p:cNvPr id="129070" name="Picture 46" descr="Ke chuyen Ban chan ki dieu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972800" y="10668000"/>
            <a:ext cx="259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71" name="Rectangle 47"/>
          <p:cNvSpPr>
            <a:spLocks noChangeArrowheads="1"/>
          </p:cNvSpPr>
          <p:nvPr/>
        </p:nvSpPr>
        <p:spPr bwMode="auto">
          <a:xfrm>
            <a:off x="11049000" y="12649200"/>
            <a:ext cx="26670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Ký được thưởng hai huy hiệu của Bác Hồ.</a:t>
            </a:r>
          </a:p>
        </p:txBody>
      </p:sp>
      <p:sp>
        <p:nvSpPr>
          <p:cNvPr id="22545" name="Rectangle 75"/>
          <p:cNvSpPr>
            <a:spLocks noChangeArrowheads="1"/>
          </p:cNvSpPr>
          <p:nvPr/>
        </p:nvSpPr>
        <p:spPr bwMode="auto">
          <a:xfrm>
            <a:off x="5638800" y="3048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22546" name="Rectangle 76"/>
          <p:cNvSpPr>
            <a:spLocks noChangeArrowheads="1"/>
          </p:cNvSpPr>
          <p:nvPr/>
        </p:nvSpPr>
        <p:spPr bwMode="auto">
          <a:xfrm>
            <a:off x="5334000" y="6096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129103" name="Picture 79" descr="Ke chuyen Ban chan ki dieu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6400" y="990600"/>
            <a:ext cx="259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104" name="Rectangle 80"/>
          <p:cNvSpPr>
            <a:spLocks noChangeArrowheads="1"/>
          </p:cNvSpPr>
          <p:nvPr/>
        </p:nvSpPr>
        <p:spPr bwMode="auto">
          <a:xfrm>
            <a:off x="1676400" y="3200400"/>
            <a:ext cx="26670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Ký đến lớp xin cô giáo cho học.</a:t>
            </a:r>
          </a:p>
        </p:txBody>
      </p:sp>
      <p:pic>
        <p:nvPicPr>
          <p:cNvPr id="129105" name="Picture 81" descr="Ke chuyen Ban chan ki dieu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990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106" name="Rectangle 82"/>
          <p:cNvSpPr>
            <a:spLocks noChangeArrowheads="1"/>
          </p:cNvSpPr>
          <p:nvPr/>
        </p:nvSpPr>
        <p:spPr bwMode="auto">
          <a:xfrm>
            <a:off x="4572000" y="3276600"/>
            <a:ext cx="32004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Cô giáo không dám nhận em vào học.</a:t>
            </a:r>
          </a:p>
        </p:txBody>
      </p:sp>
      <p:pic>
        <p:nvPicPr>
          <p:cNvPr id="129107" name="Picture 83" descr="Ke chuyen Ban chan ki dieu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48600" y="990600"/>
            <a:ext cx="2667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108" name="Rectangle 84"/>
          <p:cNvSpPr>
            <a:spLocks noChangeArrowheads="1"/>
          </p:cNvSpPr>
          <p:nvPr/>
        </p:nvSpPr>
        <p:spPr bwMode="auto">
          <a:xfrm>
            <a:off x="7924800" y="3200400"/>
            <a:ext cx="2743200" cy="922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Cô giáo ngạc nhiên và cảm động khi thấy Ký tập viết bằng chân.</a:t>
            </a:r>
          </a:p>
        </p:txBody>
      </p:sp>
      <p:pic>
        <p:nvPicPr>
          <p:cNvPr id="129109" name="Picture 85" descr="Ke chuyen Ban chan ki dieu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3962400"/>
            <a:ext cx="2667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110" name="Rectangle 86"/>
          <p:cNvSpPr>
            <a:spLocks noChangeArrowheads="1"/>
          </p:cNvSpPr>
          <p:nvPr/>
        </p:nvSpPr>
        <p:spPr bwMode="auto">
          <a:xfrm>
            <a:off x="1828800" y="6096000"/>
            <a:ext cx="25908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Ký được nhận vào học.</a:t>
            </a:r>
          </a:p>
        </p:txBody>
      </p:sp>
      <p:pic>
        <p:nvPicPr>
          <p:cNvPr id="129111" name="Picture 87" descr="Ke chuyen Ban chan ki dieu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3962400"/>
            <a:ext cx="3048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112" name="Rectangle 88"/>
          <p:cNvSpPr>
            <a:spLocks noChangeArrowheads="1"/>
          </p:cNvSpPr>
          <p:nvPr/>
        </p:nvSpPr>
        <p:spPr bwMode="auto">
          <a:xfrm>
            <a:off x="4572000" y="5942013"/>
            <a:ext cx="3429000" cy="922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Cô giáo và các bạn lúc nào cũng tận tình chăm sóc, giúp đỡ Ký.</a:t>
            </a:r>
          </a:p>
        </p:txBody>
      </p:sp>
      <p:pic>
        <p:nvPicPr>
          <p:cNvPr id="129113" name="Picture 89" descr="Ke chuyen Ban chan ki dieu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24800" y="4038600"/>
            <a:ext cx="259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114" name="Rectangle 90"/>
          <p:cNvSpPr>
            <a:spLocks noChangeArrowheads="1"/>
          </p:cNvSpPr>
          <p:nvPr/>
        </p:nvSpPr>
        <p:spPr bwMode="auto">
          <a:xfrm>
            <a:off x="8001000" y="6019800"/>
            <a:ext cx="26670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Ký được thưởng hai huy hiệu của Bác Hồ.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9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9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9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9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9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9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9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9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9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9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9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9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2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9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9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9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9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2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9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9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2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9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9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61" grpId="0"/>
      <p:bldP spid="129063" grpId="0"/>
      <p:bldP spid="129065" grpId="0"/>
      <p:bldP spid="129067" grpId="0"/>
      <p:bldP spid="129069" grpId="0"/>
      <p:bldP spid="129071" grpId="0"/>
      <p:bldP spid="129104" grpId="0"/>
      <p:bldP spid="129106" grpId="0"/>
      <p:bldP spid="129108" grpId="0"/>
      <p:bldP spid="129110" grpId="0"/>
      <p:bldP spid="129112" grpId="0"/>
      <p:bldP spid="1291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5715000" y="685800"/>
            <a:ext cx="14478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5410200" y="11430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sp>
        <p:nvSpPr>
          <p:cNvPr id="130061" name="Rectangle 13"/>
          <p:cNvSpPr>
            <a:spLocks noChangeArrowheads="1"/>
          </p:cNvSpPr>
          <p:nvPr/>
        </p:nvSpPr>
        <p:spPr bwMode="auto">
          <a:xfrm>
            <a:off x="1981200" y="1905000"/>
            <a:ext cx="8382000" cy="267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 chí đánh giá:</a:t>
            </a:r>
          </a:p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Kể đúng nội dung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â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u chuy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ện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ời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 k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ể 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 t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ự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 nhi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ê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n, 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hấp dẫn, có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ết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 h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</a:rPr>
              <a:t>ợp</a:t>
            </a: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điệu bộ, cử chỉ.</a:t>
            </a:r>
          </a:p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vi-VN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vi-VN" sz="28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1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2667000" y="1828800"/>
            <a:ext cx="6483985" cy="521970"/>
          </a:xfrm>
          <a:prstGeom prst="rect">
            <a:avLst/>
          </a:prstGeom>
          <a:solidFill>
            <a:srgbClr val="FF0066"/>
          </a:solidFill>
          <a:ln w="76200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Câu chuyện muốn khuyên ta điều gì?</a:t>
            </a:r>
          </a:p>
        </p:txBody>
      </p:sp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5715000" y="609600"/>
            <a:ext cx="14478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5410200" y="9906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1828800" y="2819400"/>
            <a:ext cx="8458200" cy="2438400"/>
            <a:chOff x="144" y="672"/>
            <a:chExt cx="5520" cy="1440"/>
          </a:xfrm>
        </p:grpSpPr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44" y="672"/>
              <a:ext cx="5520" cy="1440"/>
            </a:xfrm>
            <a:prstGeom prst="rect">
              <a:avLst/>
            </a:prstGeom>
            <a:solidFill>
              <a:srgbClr val="E4FF9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288" y="960"/>
              <a:ext cx="5184" cy="817"/>
            </a:xfrm>
            <a:prstGeom prst="rect">
              <a:avLst/>
            </a:prstGeom>
            <a:solidFill>
              <a:srgbClr val="E4FF9F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00"/>
                  </a:solidFill>
                  <a:latin typeface="Arial" panose="020B0604020202020204" pitchFamily="34" charset="0"/>
                </a:rPr>
                <a:t>Câu chuyện khuyên chúng ta hãy kiên trì, nhẫn nại, vượt lên mọi khó khăn thì sẽ đạt được mong ước của mình.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11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5715000" y="685800"/>
            <a:ext cx="14478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5410200" y="12192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2209800" y="1905000"/>
            <a:ext cx="748665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học được điều gì ở Nguyễn Ngọc Ký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828800" y="1752600"/>
            <a:ext cx="3276600" cy="70675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000" u="sng">
                <a:solidFill>
                  <a:srgbClr val="3333CC"/>
                </a:solidFill>
                <a:latin typeface="Arial" panose="020B0604020202020204" pitchFamily="34" charset="0"/>
              </a:rPr>
              <a:t>Ý nghĩa: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828800" y="2590800"/>
            <a:ext cx="8610600" cy="2061210"/>
          </a:xfrm>
          <a:prstGeom prst="rect">
            <a:avLst/>
          </a:prstGeom>
          <a:solidFill>
            <a:schemeClr val="folHlink"/>
          </a:solidFill>
          <a:ln w="76200" algn="ctr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Nguy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ễn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Ng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ọc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K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ý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l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à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m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ột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t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ấm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g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ươ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ng s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áng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v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ề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ý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ch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í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v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ượt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kh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ó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, giàu nghị lực, v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ới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tinh thần ham h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ọc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quy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ết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t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â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m v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ươ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n l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ê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n tr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ở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th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ành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ng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ười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c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ó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ích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cho x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ã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 h</a:t>
            </a:r>
            <a:r>
              <a:rPr lang="vi-VN" sz="3200" b="1">
                <a:solidFill>
                  <a:srgbClr val="000000"/>
                </a:solidFill>
                <a:latin typeface="Arial" panose="020B0604020202020204" pitchFamily="34" charset="0"/>
              </a:rPr>
              <a:t>ội</a:t>
            </a:r>
            <a:r>
              <a:rPr 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vi-VN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5715000" y="609600"/>
            <a:ext cx="14478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5334000" y="10668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26630" name="Picture 9" descr="jbnkj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793094">
            <a:off x="9998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1" descr="jbnkj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9996488" y="6189663"/>
            <a:ext cx="67151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12" descr="jbnkj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13" descr="jbnkj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522413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5715000" y="381000"/>
            <a:ext cx="14478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5410200" y="8382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94215" name="Picture 7" descr="Nghi luc lon cua co tro nho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371600"/>
            <a:ext cx="38862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7" name="Picture 9" descr="imagedffg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1371600"/>
            <a:ext cx="381000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8" name="Picture 10" descr="viet chan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4000500"/>
            <a:ext cx="3887788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9" name="Picture 11" descr="viet ch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5575" y="4003675"/>
            <a:ext cx="3781425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5715000" y="381000"/>
            <a:ext cx="14478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5410200" y="7366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95239" name="Picture 7" descr="2cde9678280298664dc0e1e348027653-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192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2286000" y="5867400"/>
            <a:ext cx="79248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Thầy Nguyễn Ngọc Ký luôn </a:t>
            </a:r>
            <a:r>
              <a:rPr lang="vi-VN" b="1">
                <a:latin typeface="Arial" panose="020B0604020202020204" pitchFamily="34" charset="0"/>
                <a:cs typeface="Arial" panose="020B0604020202020204" pitchFamily="34" charset="0"/>
              </a:rPr>
              <a:t>đư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ợc thế hệ trẻ cả n</a:t>
            </a:r>
            <a:r>
              <a:rPr lang="vi-VN" b="1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ớc ng</a:t>
            </a:r>
            <a:r>
              <a:rPr lang="vi-VN" b="1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ỡng mộ và noi g</a:t>
            </a:r>
            <a:r>
              <a:rPr lang="vi-VN" b="1">
                <a:latin typeface="Arial" panose="020B0604020202020204" pitchFamily="34" charset="0"/>
                <a:cs typeface="Arial" panose="020B0604020202020204" pitchFamily="34" charset="0"/>
              </a:rPr>
              <a:t>ươ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4250690" y="1332865"/>
            <a:ext cx="210375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3565525" y="2249805"/>
            <a:ext cx="321119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2169160" y="749300"/>
            <a:ext cx="66700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Thứ ba ngày 16 tháng 11 năm 2021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5346065" y="2948940"/>
            <a:ext cx="46291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Theo TRUYỆN đỌC 3 (1995)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6" grpId="0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4966335" y="1150620"/>
            <a:ext cx="210375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4412615" y="1870710"/>
            <a:ext cx="321119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2095500" y="2915920"/>
            <a:ext cx="8001000" cy="521970"/>
          </a:xfrm>
          <a:prstGeom prst="rect">
            <a:avLst/>
          </a:prstGeom>
          <a:solidFill>
            <a:srgbClr val="FF0066"/>
          </a:solidFill>
          <a:ln w="76200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Cả lớp chú ý lắng nghe cô giáo kể chuyện lần 1.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2871470" y="567055"/>
            <a:ext cx="66700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Thứ ba ngày 16 tháng 11 năm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4974590" y="1348105"/>
            <a:ext cx="210375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4490720" y="1991995"/>
            <a:ext cx="321119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2095500" y="2705100"/>
            <a:ext cx="8001000" cy="1076325"/>
          </a:xfrm>
          <a:prstGeom prst="rect">
            <a:avLst/>
          </a:prstGeom>
          <a:solidFill>
            <a:srgbClr val="FF0066"/>
          </a:solidFill>
          <a:ln w="76200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Cô cùng các em tìm hiểu đôi nét về t</a:t>
            </a:r>
            <a:r>
              <a:rPr lang="en-US" sz="3200">
                <a:latin typeface="Arial" panose="020B0604020202020204" pitchFamily="34" charset="0"/>
              </a:rPr>
              <a:t>ấm gương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Nguyễn Ngọc Ký.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2500630" y="528320"/>
            <a:ext cx="66700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>
                <a:sym typeface="+mn-ea"/>
              </a:rPr>
              <a:t>Thứ ba ngày 16 tháng 11 năm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5638800" y="381000"/>
            <a:ext cx="126238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5334000" y="762000"/>
            <a:ext cx="21336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114699" name="Picture 11" descr="28d8a7dd28028fffda28223480017934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219200"/>
            <a:ext cx="2667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700" name="Picture 12" descr="TUONGDAI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886200"/>
            <a:ext cx="2667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701" name="Picture 13" descr="70067478-77949s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1219200"/>
            <a:ext cx="2667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702" name="Picture 14" descr="4_thay70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2400" y="3810000"/>
            <a:ext cx="2667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703" name="Picture 15" descr="2c3c732c28028fff43efcd33480016f3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8800" y="38100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704" name="Picture 16" descr="117734684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28800" y="1219200"/>
            <a:ext cx="2819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6019800" y="3048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5715000" y="6096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115721" name="Picture 9" descr="Ke chuyen Ban chan ki dieu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990600"/>
            <a:ext cx="259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1828800" y="3124200"/>
            <a:ext cx="23622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Ký đến lớp xin cô  giáo cho học.</a:t>
            </a:r>
          </a:p>
        </p:txBody>
      </p:sp>
      <p:pic>
        <p:nvPicPr>
          <p:cNvPr id="115723" name="Picture 11" descr="Ke chuyen Ban chan ki dieu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9906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4" name="Rectangle 12"/>
          <p:cNvSpPr>
            <a:spLocks noChangeArrowheads="1"/>
          </p:cNvSpPr>
          <p:nvPr/>
        </p:nvSpPr>
        <p:spPr bwMode="auto">
          <a:xfrm>
            <a:off x="4572000" y="3124200"/>
            <a:ext cx="32004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Cô giáo không dám nhận em vào học.</a:t>
            </a:r>
          </a:p>
        </p:txBody>
      </p:sp>
      <p:pic>
        <p:nvPicPr>
          <p:cNvPr id="115725" name="Picture 13" descr="Ke chuyen Ban chan ki dieu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990600"/>
            <a:ext cx="26670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6" name="Rectangle 14"/>
          <p:cNvSpPr>
            <a:spLocks noChangeArrowheads="1"/>
          </p:cNvSpPr>
          <p:nvPr/>
        </p:nvSpPr>
        <p:spPr bwMode="auto">
          <a:xfrm>
            <a:off x="7848600" y="3124200"/>
            <a:ext cx="2819400" cy="922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Cô giáo ngạc nhiên và cảm động khi thấy Ký tập viết bằng chân.</a:t>
            </a:r>
          </a:p>
        </p:txBody>
      </p:sp>
      <p:pic>
        <p:nvPicPr>
          <p:cNvPr id="115727" name="Picture 15" descr="Ke chuyen Ban chan ki dieu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3962400"/>
            <a:ext cx="2667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8" name="Rectangle 16"/>
          <p:cNvSpPr>
            <a:spLocks noChangeArrowheads="1"/>
          </p:cNvSpPr>
          <p:nvPr/>
        </p:nvSpPr>
        <p:spPr bwMode="auto">
          <a:xfrm>
            <a:off x="1524000" y="6096000"/>
            <a:ext cx="28956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Ký được nhận vào học.</a:t>
            </a:r>
          </a:p>
        </p:txBody>
      </p:sp>
      <p:pic>
        <p:nvPicPr>
          <p:cNvPr id="115729" name="Picture 17" descr="Ke chuyen Ban chan ki dieu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3962400"/>
            <a:ext cx="3048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30" name="Rectangle 18"/>
          <p:cNvSpPr>
            <a:spLocks noChangeArrowheads="1"/>
          </p:cNvSpPr>
          <p:nvPr/>
        </p:nvSpPr>
        <p:spPr bwMode="auto">
          <a:xfrm>
            <a:off x="4572000" y="5942013"/>
            <a:ext cx="3352800" cy="922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Cô giáo và các bạn lúc nào cũng tận tình chăm sóc, giúp đỡ Ký.</a:t>
            </a:r>
          </a:p>
        </p:txBody>
      </p:sp>
      <p:pic>
        <p:nvPicPr>
          <p:cNvPr id="115731" name="Picture 19" descr="Ke chuyen Ban chan ki dieu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0" y="40386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32" name="Rectangle 20"/>
          <p:cNvSpPr>
            <a:spLocks noChangeArrowheads="1"/>
          </p:cNvSpPr>
          <p:nvPr/>
        </p:nvSpPr>
        <p:spPr bwMode="auto">
          <a:xfrm>
            <a:off x="8001000" y="5942013"/>
            <a:ext cx="28194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Ký được thưởng hai huy hiệu của Bác Hồ.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2" grpId="0"/>
      <p:bldP spid="115724" grpId="0"/>
      <p:bldP spid="115726" grpId="0"/>
      <p:bldP spid="115728" grpId="0"/>
      <p:bldP spid="115730" grpId="0"/>
      <p:bldP spid="1157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2079625" y="4716463"/>
            <a:ext cx="18415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1524000" y="3810000"/>
            <a:ext cx="25146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5443855" y="744220"/>
            <a:ext cx="210375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u="sng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4812665" y="1444625"/>
            <a:ext cx="321119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sp>
        <p:nvSpPr>
          <p:cNvPr id="107535" name="Rectangle 15"/>
          <p:cNvSpPr>
            <a:spLocks noChangeArrowheads="1"/>
          </p:cNvSpPr>
          <p:nvPr/>
        </p:nvSpPr>
        <p:spPr bwMode="auto">
          <a:xfrm>
            <a:off x="3352800" y="2362200"/>
            <a:ext cx="6432550" cy="1076325"/>
          </a:xfrm>
          <a:prstGeom prst="rect">
            <a:avLst/>
          </a:prstGeom>
          <a:solidFill>
            <a:srgbClr val="FF0066"/>
          </a:solidFill>
          <a:ln w="76200">
            <a:solidFill>
              <a:srgbClr val="FF0066"/>
            </a:solidFill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Cả lớp chú ý lắng nghe cô giáo kể chuyện lần 2 theo tranh.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6019800" y="304800"/>
            <a:ext cx="138176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Kể chuyện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5638800" y="609600"/>
            <a:ext cx="20726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Bàn chân kì diệu</a:t>
            </a:r>
          </a:p>
        </p:txBody>
      </p:sp>
      <p:pic>
        <p:nvPicPr>
          <p:cNvPr id="229385" name="Picture 9" descr="Ke chuyen Ban chan ki dieu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990600"/>
            <a:ext cx="259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86" name="Rectangle 10"/>
          <p:cNvSpPr>
            <a:spLocks noChangeArrowheads="1"/>
          </p:cNvSpPr>
          <p:nvPr/>
        </p:nvSpPr>
        <p:spPr bwMode="auto">
          <a:xfrm>
            <a:off x="1828800" y="3124200"/>
            <a:ext cx="23622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Ký đến lớp xin cô  giáo cho học.</a:t>
            </a:r>
          </a:p>
        </p:txBody>
      </p:sp>
      <p:pic>
        <p:nvPicPr>
          <p:cNvPr id="229387" name="Picture 11" descr="Ke chuyen Ban chan ki dieu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9906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88" name="Rectangle 12"/>
          <p:cNvSpPr>
            <a:spLocks noChangeArrowheads="1"/>
          </p:cNvSpPr>
          <p:nvPr/>
        </p:nvSpPr>
        <p:spPr bwMode="auto">
          <a:xfrm>
            <a:off x="4572000" y="3124200"/>
            <a:ext cx="32004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Cô giáo không dám nhận em vào học.</a:t>
            </a:r>
          </a:p>
        </p:txBody>
      </p:sp>
      <p:pic>
        <p:nvPicPr>
          <p:cNvPr id="229389" name="Picture 13" descr="Ke chuyen Ban chan ki dieu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990600"/>
            <a:ext cx="26670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90" name="Rectangle 14"/>
          <p:cNvSpPr>
            <a:spLocks noChangeArrowheads="1"/>
          </p:cNvSpPr>
          <p:nvPr/>
        </p:nvSpPr>
        <p:spPr bwMode="auto">
          <a:xfrm>
            <a:off x="7848600" y="3124200"/>
            <a:ext cx="2819400" cy="922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Cô giáo ngạc nhiên và cảm động khi thấy Ký tập viết bằng chân.</a:t>
            </a:r>
          </a:p>
        </p:txBody>
      </p:sp>
      <p:pic>
        <p:nvPicPr>
          <p:cNvPr id="229391" name="Picture 15" descr="Ke chuyen Ban chan ki dieu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3886200"/>
            <a:ext cx="2667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92" name="Rectangle 16"/>
          <p:cNvSpPr>
            <a:spLocks noChangeArrowheads="1"/>
          </p:cNvSpPr>
          <p:nvPr/>
        </p:nvSpPr>
        <p:spPr bwMode="auto">
          <a:xfrm>
            <a:off x="1524000" y="6096000"/>
            <a:ext cx="28956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Ký được nhận vào học.</a:t>
            </a:r>
          </a:p>
        </p:txBody>
      </p:sp>
      <p:pic>
        <p:nvPicPr>
          <p:cNvPr id="229393" name="Picture 17" descr="Ke chuyen Ban chan ki dieu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38862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94" name="Rectangle 18"/>
          <p:cNvSpPr>
            <a:spLocks noChangeArrowheads="1"/>
          </p:cNvSpPr>
          <p:nvPr/>
        </p:nvSpPr>
        <p:spPr bwMode="auto">
          <a:xfrm>
            <a:off x="4572000" y="5942013"/>
            <a:ext cx="3352800" cy="922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Cô giáo và các bạn lúc nào cũng tận tình chăm sóc, giúp đỡ Ký.</a:t>
            </a:r>
          </a:p>
        </p:txBody>
      </p:sp>
      <p:pic>
        <p:nvPicPr>
          <p:cNvPr id="229395" name="Picture 19" descr="Ke chuyen Ban chan ki dieu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0" y="40386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96" name="Rectangle 20"/>
          <p:cNvSpPr>
            <a:spLocks noChangeArrowheads="1"/>
          </p:cNvSpPr>
          <p:nvPr/>
        </p:nvSpPr>
        <p:spPr bwMode="auto">
          <a:xfrm>
            <a:off x="8001000" y="6019800"/>
            <a:ext cx="28194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Ký được thưởng hai huy hiệu của Bác Hồ.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9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6" grpId="0"/>
      <p:bldP spid="229388" grpId="0"/>
      <p:bldP spid="229390" grpId="0"/>
      <p:bldP spid="229392" grpId="0"/>
      <p:bldP spid="229394" grpId="0"/>
      <p:bldP spid="229396" grpId="0"/>
    </p:bldLst>
  </p:timing>
</p:sld>
</file>

<file path=ppt/theme/theme1.xml><?xml version="1.0" encoding="utf-8"?>
<a:theme xmlns:a="http://schemas.openxmlformats.org/drawingml/2006/main" name="4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40</TotalTime>
  <Words>1044</Words>
  <Application>Microsoft Office PowerPoint</Application>
  <PresentationFormat>Custom</PresentationFormat>
  <Paragraphs>125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4_Default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34TRIEUKHUC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Huy Khanh</dc:creator>
  <cp:lastModifiedBy>WIN</cp:lastModifiedBy>
  <cp:revision>385</cp:revision>
  <dcterms:created xsi:type="dcterms:W3CDTF">2009-10-23T05:59:00Z</dcterms:created>
  <dcterms:modified xsi:type="dcterms:W3CDTF">2021-12-01T01:52:40Z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1033-11.2.0.8942</vt:lpwstr>
  </property>
</Properties>
</file>